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BA4AF08A-4E0C-4607-8BE7-B909B5C378E0}"/>
              </a:ext>
            </a:extLst>
          </p:cNvPr>
          <p:cNvGrpSpPr/>
          <p:nvPr/>
        </p:nvGrpSpPr>
        <p:grpSpPr>
          <a:xfrm>
            <a:off x="415439" y="704187"/>
            <a:ext cx="1231200" cy="2214000"/>
            <a:chOff x="415439" y="704187"/>
            <a:chExt cx="1231200" cy="2214000"/>
          </a:xfrm>
        </p:grpSpPr>
        <p:sp>
          <p:nvSpPr>
            <p:cNvPr id="187" name="四角形: 角を丸くする 186">
              <a:extLst>
                <a:ext uri="{FF2B5EF4-FFF2-40B4-BE49-F238E27FC236}">
                  <a16:creationId xmlns:a16="http://schemas.microsoft.com/office/drawing/2014/main" id="{0B3D3591-ACD1-4085-82FA-4CFDCA3C4972}"/>
                </a:ext>
              </a:extLst>
            </p:cNvPr>
            <p:cNvSpPr/>
            <p:nvPr/>
          </p:nvSpPr>
          <p:spPr bwMode="auto">
            <a:xfrm>
              <a:off x="415439" y="801821"/>
              <a:ext cx="1231200" cy="2116366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B94A32E2-5931-42FD-A41B-F8858835BC6B}"/>
                </a:ext>
              </a:extLst>
            </p:cNvPr>
            <p:cNvSpPr/>
            <p:nvPr/>
          </p:nvSpPr>
          <p:spPr bwMode="auto">
            <a:xfrm>
              <a:off x="899698" y="704187"/>
              <a:ext cx="26268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9" name="テキスト ボックス 188">
              <a:extLst>
                <a:ext uri="{FF2B5EF4-FFF2-40B4-BE49-F238E27FC236}">
                  <a16:creationId xmlns:a16="http://schemas.microsoft.com/office/drawing/2014/main" id="{7E8CC12D-AFE7-4543-BC7E-091A40FDBD65}"/>
                </a:ext>
              </a:extLst>
            </p:cNvPr>
            <p:cNvSpPr txBox="1"/>
            <p:nvPr/>
          </p:nvSpPr>
          <p:spPr>
            <a:xfrm rot="5400000">
              <a:off x="802987" y="1733585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190" name="グループ化 189">
            <a:extLst>
              <a:ext uri="{FF2B5EF4-FFF2-40B4-BE49-F238E27FC236}">
                <a16:creationId xmlns:a16="http://schemas.microsoft.com/office/drawing/2014/main" id="{E5EAFFA8-F606-4566-BD45-A4BDEA28C49E}"/>
              </a:ext>
            </a:extLst>
          </p:cNvPr>
          <p:cNvGrpSpPr/>
          <p:nvPr/>
        </p:nvGrpSpPr>
        <p:grpSpPr>
          <a:xfrm>
            <a:off x="1740321" y="1118187"/>
            <a:ext cx="943200" cy="1800000"/>
            <a:chOff x="1855599" y="1118187"/>
            <a:chExt cx="943200" cy="1800000"/>
          </a:xfrm>
        </p:grpSpPr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137D81BA-F1E7-4EA2-AB2C-609105D4A33D}"/>
                </a:ext>
              </a:extLst>
            </p:cNvPr>
            <p:cNvSpPr/>
            <p:nvPr/>
          </p:nvSpPr>
          <p:spPr bwMode="auto">
            <a:xfrm>
              <a:off x="2215669" y="1118187"/>
              <a:ext cx="223060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2" name="四角形: 角を丸くする 191">
              <a:extLst>
                <a:ext uri="{FF2B5EF4-FFF2-40B4-BE49-F238E27FC236}">
                  <a16:creationId xmlns:a16="http://schemas.microsoft.com/office/drawing/2014/main" id="{D05BCDD9-6D81-4E67-9BDE-7427B53F7BA9}"/>
                </a:ext>
              </a:extLst>
            </p:cNvPr>
            <p:cNvSpPr/>
            <p:nvPr/>
          </p:nvSpPr>
          <p:spPr bwMode="auto">
            <a:xfrm>
              <a:off x="1855599" y="1188045"/>
              <a:ext cx="943200" cy="1730142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3" name="テキスト ボックス 192">
              <a:extLst>
                <a:ext uri="{FF2B5EF4-FFF2-40B4-BE49-F238E27FC236}">
                  <a16:creationId xmlns:a16="http://schemas.microsoft.com/office/drawing/2014/main" id="{42F9169E-8CCB-421B-8BD3-868F13F24889}"/>
                </a:ext>
              </a:extLst>
            </p:cNvPr>
            <p:cNvSpPr txBox="1"/>
            <p:nvPr/>
          </p:nvSpPr>
          <p:spPr>
            <a:xfrm rot="5400000">
              <a:off x="2099147" y="188564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E28859BE-323F-42AC-9850-4FB9DFD04215}"/>
              </a:ext>
            </a:extLst>
          </p:cNvPr>
          <p:cNvGrpSpPr/>
          <p:nvPr/>
        </p:nvGrpSpPr>
        <p:grpSpPr>
          <a:xfrm>
            <a:off x="2774604" y="1118187"/>
            <a:ext cx="522000" cy="1817999"/>
            <a:chOff x="3015560" y="1118187"/>
            <a:chExt cx="522000" cy="1817999"/>
          </a:xfrm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2B931940-64F8-4941-8ED7-A2F5D3B1EF48}"/>
                </a:ext>
              </a:extLst>
            </p:cNvPr>
            <p:cNvSpPr/>
            <p:nvPr/>
          </p:nvSpPr>
          <p:spPr bwMode="auto">
            <a:xfrm>
              <a:off x="3190466" y="1118187"/>
              <a:ext cx="172188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6" name="四角形: 角を丸くする 195">
              <a:extLst>
                <a:ext uri="{FF2B5EF4-FFF2-40B4-BE49-F238E27FC236}">
                  <a16:creationId xmlns:a16="http://schemas.microsoft.com/office/drawing/2014/main" id="{72AFAB59-71DA-449C-927D-6399717AB51F}"/>
                </a:ext>
              </a:extLst>
            </p:cNvPr>
            <p:cNvSpPr/>
            <p:nvPr/>
          </p:nvSpPr>
          <p:spPr bwMode="auto">
            <a:xfrm>
              <a:off x="3015560" y="1188743"/>
              <a:ext cx="522000" cy="1747443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7" name="テキスト ボックス 196">
              <a:extLst>
                <a:ext uri="{FF2B5EF4-FFF2-40B4-BE49-F238E27FC236}">
                  <a16:creationId xmlns:a16="http://schemas.microsoft.com/office/drawing/2014/main" id="{ABE604D9-96D6-43A5-B53C-6441F93EA0D7}"/>
                </a:ext>
              </a:extLst>
            </p:cNvPr>
            <p:cNvSpPr txBox="1"/>
            <p:nvPr/>
          </p:nvSpPr>
          <p:spPr>
            <a:xfrm rot="5400000">
              <a:off x="3053019" y="188564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AD28AF20-FC5B-4D07-9519-8CBDF894D57E}"/>
              </a:ext>
            </a:extLst>
          </p:cNvPr>
          <p:cNvGrpSpPr/>
          <p:nvPr/>
        </p:nvGrpSpPr>
        <p:grpSpPr>
          <a:xfrm>
            <a:off x="3405904" y="1341881"/>
            <a:ext cx="522000" cy="1602000"/>
            <a:chOff x="3785999" y="1341881"/>
            <a:chExt cx="522000" cy="1602000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DA6F47BE-7241-44FE-899D-957C07C5F5AC}"/>
                </a:ext>
              </a:extLst>
            </p:cNvPr>
            <p:cNvSpPr/>
            <p:nvPr/>
          </p:nvSpPr>
          <p:spPr bwMode="auto">
            <a:xfrm>
              <a:off x="3973898" y="1341881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0" name="四角形: 角を丸くする 199">
              <a:extLst>
                <a:ext uri="{FF2B5EF4-FFF2-40B4-BE49-F238E27FC236}">
                  <a16:creationId xmlns:a16="http://schemas.microsoft.com/office/drawing/2014/main" id="{70D29C97-D3E5-4649-A997-DA9D7CCA2835}"/>
                </a:ext>
              </a:extLst>
            </p:cNvPr>
            <p:cNvSpPr/>
            <p:nvPr/>
          </p:nvSpPr>
          <p:spPr bwMode="auto">
            <a:xfrm>
              <a:off x="3785999" y="1405437"/>
              <a:ext cx="522000" cy="1538444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1" name="テキスト ボックス 200">
              <a:extLst>
                <a:ext uri="{FF2B5EF4-FFF2-40B4-BE49-F238E27FC236}">
                  <a16:creationId xmlns:a16="http://schemas.microsoft.com/office/drawing/2014/main" id="{DC9CB6C2-E502-4EFF-9E0B-0CEFA495A587}"/>
                </a:ext>
              </a:extLst>
            </p:cNvPr>
            <p:cNvSpPr txBox="1"/>
            <p:nvPr/>
          </p:nvSpPr>
          <p:spPr>
            <a:xfrm rot="5400000">
              <a:off x="3821096" y="2026117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02" name="グループ化 201">
            <a:extLst>
              <a:ext uri="{FF2B5EF4-FFF2-40B4-BE49-F238E27FC236}">
                <a16:creationId xmlns:a16="http://schemas.microsoft.com/office/drawing/2014/main" id="{998398D1-BFE5-4DB2-A05C-B41F7B17D5CE}"/>
              </a:ext>
            </a:extLst>
          </p:cNvPr>
          <p:cNvGrpSpPr/>
          <p:nvPr/>
        </p:nvGrpSpPr>
        <p:grpSpPr>
          <a:xfrm>
            <a:off x="4024715" y="1869031"/>
            <a:ext cx="432000" cy="1088392"/>
            <a:chOff x="4468170" y="1869031"/>
            <a:chExt cx="432000" cy="1088392"/>
          </a:xfrm>
        </p:grpSpPr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63623D5E-8130-41D6-A6F3-F7B61ABEED8D}"/>
                </a:ext>
              </a:extLst>
            </p:cNvPr>
            <p:cNvSpPr/>
            <p:nvPr/>
          </p:nvSpPr>
          <p:spPr bwMode="auto">
            <a:xfrm>
              <a:off x="4612364" y="1869031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4" name="四角形: 角を丸くする 203">
              <a:extLst>
                <a:ext uri="{FF2B5EF4-FFF2-40B4-BE49-F238E27FC236}">
                  <a16:creationId xmlns:a16="http://schemas.microsoft.com/office/drawing/2014/main" id="{9C0C2EE1-C11C-4E6F-9FA6-E00679B40216}"/>
                </a:ext>
              </a:extLst>
            </p:cNvPr>
            <p:cNvSpPr/>
            <p:nvPr/>
          </p:nvSpPr>
          <p:spPr bwMode="auto">
            <a:xfrm>
              <a:off x="4468170" y="1934075"/>
              <a:ext cx="432000" cy="1023348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5" name="テキスト ボックス 204">
              <a:extLst>
                <a:ext uri="{FF2B5EF4-FFF2-40B4-BE49-F238E27FC236}">
                  <a16:creationId xmlns:a16="http://schemas.microsoft.com/office/drawing/2014/main" id="{3D7F2EC7-B53F-44AC-878A-683CDA9A535B}"/>
                </a:ext>
              </a:extLst>
            </p:cNvPr>
            <p:cNvSpPr txBox="1"/>
            <p:nvPr/>
          </p:nvSpPr>
          <p:spPr>
            <a:xfrm rot="5400000">
              <a:off x="4456118" y="2318649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28E3E5D9-9245-4B09-A569-DC945D9E95FE}"/>
              </a:ext>
            </a:extLst>
          </p:cNvPr>
          <p:cNvGrpSpPr/>
          <p:nvPr/>
        </p:nvGrpSpPr>
        <p:grpSpPr>
          <a:xfrm>
            <a:off x="3568832" y="4618980"/>
            <a:ext cx="936000" cy="1728000"/>
            <a:chOff x="5088015" y="1208998"/>
            <a:chExt cx="936000" cy="1728000"/>
          </a:xfrm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2BC54944-00DA-409F-A63E-32606C454781}"/>
                </a:ext>
              </a:extLst>
            </p:cNvPr>
            <p:cNvSpPr/>
            <p:nvPr/>
          </p:nvSpPr>
          <p:spPr bwMode="auto">
            <a:xfrm rot="10800000">
              <a:off x="5184988" y="1208998"/>
              <a:ext cx="221718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373C7B7C-540B-4B1C-BC81-F2E68623A18E}"/>
                </a:ext>
              </a:extLst>
            </p:cNvPr>
            <p:cNvSpPr/>
            <p:nvPr/>
          </p:nvSpPr>
          <p:spPr bwMode="auto">
            <a:xfrm>
              <a:off x="5692224" y="1208998"/>
              <a:ext cx="199318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9" name="四角形: 角を丸くする 208">
              <a:extLst>
                <a:ext uri="{FF2B5EF4-FFF2-40B4-BE49-F238E27FC236}">
                  <a16:creationId xmlns:a16="http://schemas.microsoft.com/office/drawing/2014/main" id="{46EA8D81-DF42-410F-9223-767642B9BC23}"/>
                </a:ext>
              </a:extLst>
            </p:cNvPr>
            <p:cNvSpPr/>
            <p:nvPr/>
          </p:nvSpPr>
          <p:spPr bwMode="auto">
            <a:xfrm>
              <a:off x="5088015" y="1293518"/>
              <a:ext cx="936000" cy="1643480"/>
            </a:xfrm>
            <a:prstGeom prst="roundRect">
              <a:avLst>
                <a:gd name="adj" fmla="val 3437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0" name="テキスト ボックス 209">
              <a:extLst>
                <a:ext uri="{FF2B5EF4-FFF2-40B4-BE49-F238E27FC236}">
                  <a16:creationId xmlns:a16="http://schemas.microsoft.com/office/drawing/2014/main" id="{05198901-E89B-4850-92D9-2BE7ECFA04D8}"/>
                </a:ext>
              </a:extLst>
            </p:cNvPr>
            <p:cNvSpPr txBox="1"/>
            <p:nvPr/>
          </p:nvSpPr>
          <p:spPr>
            <a:xfrm>
              <a:off x="5332026" y="1988840"/>
              <a:ext cx="456102" cy="25283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9V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6E96A2C2-26F8-4EA7-9870-7C21572D932A}"/>
              </a:ext>
            </a:extLst>
          </p:cNvPr>
          <p:cNvGrpSpPr/>
          <p:nvPr/>
        </p:nvGrpSpPr>
        <p:grpSpPr>
          <a:xfrm>
            <a:off x="5083254" y="704187"/>
            <a:ext cx="1231200" cy="2214000"/>
            <a:chOff x="6486039" y="704187"/>
            <a:chExt cx="1231200" cy="2214000"/>
          </a:xfrm>
        </p:grpSpPr>
        <p:sp>
          <p:nvSpPr>
            <p:cNvPr id="212" name="フリーフォーム: 図形 211">
              <a:extLst>
                <a:ext uri="{FF2B5EF4-FFF2-40B4-BE49-F238E27FC236}">
                  <a16:creationId xmlns:a16="http://schemas.microsoft.com/office/drawing/2014/main" id="{B8E9B4FF-2F10-4492-9C77-37E60459999A}"/>
                </a:ext>
              </a:extLst>
            </p:cNvPr>
            <p:cNvSpPr/>
            <p:nvPr/>
          </p:nvSpPr>
          <p:spPr bwMode="auto">
            <a:xfrm>
              <a:off x="6486039" y="704187"/>
              <a:ext cx="1231200" cy="2214000"/>
            </a:xfrm>
            <a:custGeom>
              <a:avLst/>
              <a:gdLst>
                <a:gd name="connsiteX0" fmla="*/ 500532 w 1231200"/>
                <a:gd name="connsiteY0" fmla="*/ 0 h 2214000"/>
                <a:gd name="connsiteX1" fmla="*/ 730668 w 1231200"/>
                <a:gd name="connsiteY1" fmla="*/ 0 h 2214000"/>
                <a:gd name="connsiteX2" fmla="*/ 746941 w 1231200"/>
                <a:gd name="connsiteY2" fmla="*/ 16273 h 2214000"/>
                <a:gd name="connsiteX3" fmla="*/ 746941 w 1231200"/>
                <a:gd name="connsiteY3" fmla="*/ 97634 h 2214000"/>
                <a:gd name="connsiteX4" fmla="*/ 1142110 w 1231200"/>
                <a:gd name="connsiteY4" fmla="*/ 97634 h 2214000"/>
                <a:gd name="connsiteX5" fmla="*/ 1231200 w 1231200"/>
                <a:gd name="connsiteY5" fmla="*/ 186724 h 2214000"/>
                <a:gd name="connsiteX6" fmla="*/ 1231200 w 1231200"/>
                <a:gd name="connsiteY6" fmla="*/ 2124910 h 2214000"/>
                <a:gd name="connsiteX7" fmla="*/ 1142110 w 1231200"/>
                <a:gd name="connsiteY7" fmla="*/ 2214000 h 2214000"/>
                <a:gd name="connsiteX8" fmla="*/ 89090 w 1231200"/>
                <a:gd name="connsiteY8" fmla="*/ 2214000 h 2214000"/>
                <a:gd name="connsiteX9" fmla="*/ 0 w 1231200"/>
                <a:gd name="connsiteY9" fmla="*/ 2124910 h 2214000"/>
                <a:gd name="connsiteX10" fmla="*/ 0 w 1231200"/>
                <a:gd name="connsiteY10" fmla="*/ 186724 h 2214000"/>
                <a:gd name="connsiteX11" fmla="*/ 89090 w 1231200"/>
                <a:gd name="connsiteY11" fmla="*/ 97634 h 2214000"/>
                <a:gd name="connsiteX12" fmla="*/ 484259 w 1231200"/>
                <a:gd name="connsiteY12" fmla="*/ 97634 h 2214000"/>
                <a:gd name="connsiteX13" fmla="*/ 484259 w 1231200"/>
                <a:gd name="connsiteY13" fmla="*/ 16273 h 2214000"/>
                <a:gd name="connsiteX14" fmla="*/ 500532 w 1231200"/>
                <a:gd name="connsiteY14" fmla="*/ 0 h 22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31200" h="2214000">
                  <a:moveTo>
                    <a:pt x="500532" y="0"/>
                  </a:moveTo>
                  <a:lnTo>
                    <a:pt x="730668" y="0"/>
                  </a:lnTo>
                  <a:cubicBezTo>
                    <a:pt x="739655" y="0"/>
                    <a:pt x="746941" y="7286"/>
                    <a:pt x="746941" y="16273"/>
                  </a:cubicBezTo>
                  <a:lnTo>
                    <a:pt x="746941" y="97634"/>
                  </a:lnTo>
                  <a:lnTo>
                    <a:pt x="1142110" y="97634"/>
                  </a:lnTo>
                  <a:cubicBezTo>
                    <a:pt x="1191313" y="97634"/>
                    <a:pt x="1231200" y="137521"/>
                    <a:pt x="1231200" y="186724"/>
                  </a:cubicBezTo>
                  <a:lnTo>
                    <a:pt x="1231200" y="2124910"/>
                  </a:lnTo>
                  <a:cubicBezTo>
                    <a:pt x="1231200" y="2174113"/>
                    <a:pt x="1191313" y="2214000"/>
                    <a:pt x="1142110" y="2214000"/>
                  </a:cubicBezTo>
                  <a:lnTo>
                    <a:pt x="89090" y="2214000"/>
                  </a:lnTo>
                  <a:cubicBezTo>
                    <a:pt x="39887" y="2214000"/>
                    <a:pt x="0" y="2174113"/>
                    <a:pt x="0" y="2124910"/>
                  </a:cubicBezTo>
                  <a:lnTo>
                    <a:pt x="0" y="186724"/>
                  </a:lnTo>
                  <a:cubicBezTo>
                    <a:pt x="0" y="137521"/>
                    <a:pt x="39887" y="97634"/>
                    <a:pt x="89090" y="97634"/>
                  </a:cubicBezTo>
                  <a:lnTo>
                    <a:pt x="484259" y="97634"/>
                  </a:lnTo>
                  <a:lnTo>
                    <a:pt x="484259" y="16273"/>
                  </a:lnTo>
                  <a:cubicBezTo>
                    <a:pt x="484259" y="7286"/>
                    <a:pt x="491545" y="0"/>
                    <a:pt x="500532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3" name="テキスト ボックス 212">
              <a:extLst>
                <a:ext uri="{FF2B5EF4-FFF2-40B4-BE49-F238E27FC236}">
                  <a16:creationId xmlns:a16="http://schemas.microsoft.com/office/drawing/2014/main" id="{CFD75EB5-6321-43A9-8F96-E78093E7A1E9}"/>
                </a:ext>
              </a:extLst>
            </p:cNvPr>
            <p:cNvSpPr txBox="1"/>
            <p:nvPr/>
          </p:nvSpPr>
          <p:spPr>
            <a:xfrm rot="5400000">
              <a:off x="6873587" y="1733585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214" name="グループ化 213">
            <a:extLst>
              <a:ext uri="{FF2B5EF4-FFF2-40B4-BE49-F238E27FC236}">
                <a16:creationId xmlns:a16="http://schemas.microsoft.com/office/drawing/2014/main" id="{57E3A08E-96F8-4016-BC0A-020D1FF1CFBB}"/>
              </a:ext>
            </a:extLst>
          </p:cNvPr>
          <p:cNvGrpSpPr/>
          <p:nvPr/>
        </p:nvGrpSpPr>
        <p:grpSpPr>
          <a:xfrm>
            <a:off x="6429571" y="1118187"/>
            <a:ext cx="943200" cy="1800000"/>
            <a:chOff x="7926199" y="1118187"/>
            <a:chExt cx="943200" cy="1800000"/>
          </a:xfrm>
        </p:grpSpPr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BF275F63-6509-4BD1-A8F0-5BBF4EDF3445}"/>
                </a:ext>
              </a:extLst>
            </p:cNvPr>
            <p:cNvSpPr/>
            <p:nvPr/>
          </p:nvSpPr>
          <p:spPr bwMode="auto">
            <a:xfrm>
              <a:off x="7926199" y="1118187"/>
              <a:ext cx="943200" cy="1800000"/>
            </a:xfrm>
            <a:custGeom>
              <a:avLst/>
              <a:gdLst>
                <a:gd name="connsiteX0" fmla="*/ 376343 w 943200"/>
                <a:gd name="connsiteY0" fmla="*/ 0 h 1800000"/>
                <a:gd name="connsiteX1" fmla="*/ 566857 w 943200"/>
                <a:gd name="connsiteY1" fmla="*/ 0 h 1800000"/>
                <a:gd name="connsiteX2" fmla="*/ 583130 w 943200"/>
                <a:gd name="connsiteY2" fmla="*/ 16273 h 1800000"/>
                <a:gd name="connsiteX3" fmla="*/ 583130 w 943200"/>
                <a:gd name="connsiteY3" fmla="*/ 69858 h 1800000"/>
                <a:gd name="connsiteX4" fmla="*/ 874950 w 943200"/>
                <a:gd name="connsiteY4" fmla="*/ 69858 h 1800000"/>
                <a:gd name="connsiteX5" fmla="*/ 943200 w 943200"/>
                <a:gd name="connsiteY5" fmla="*/ 138108 h 1800000"/>
                <a:gd name="connsiteX6" fmla="*/ 943200 w 943200"/>
                <a:gd name="connsiteY6" fmla="*/ 1731750 h 1800000"/>
                <a:gd name="connsiteX7" fmla="*/ 874950 w 943200"/>
                <a:gd name="connsiteY7" fmla="*/ 1800000 h 1800000"/>
                <a:gd name="connsiteX8" fmla="*/ 68250 w 943200"/>
                <a:gd name="connsiteY8" fmla="*/ 1800000 h 1800000"/>
                <a:gd name="connsiteX9" fmla="*/ 0 w 943200"/>
                <a:gd name="connsiteY9" fmla="*/ 1731750 h 1800000"/>
                <a:gd name="connsiteX10" fmla="*/ 0 w 943200"/>
                <a:gd name="connsiteY10" fmla="*/ 138108 h 1800000"/>
                <a:gd name="connsiteX11" fmla="*/ 68250 w 943200"/>
                <a:gd name="connsiteY11" fmla="*/ 69858 h 1800000"/>
                <a:gd name="connsiteX12" fmla="*/ 360070 w 943200"/>
                <a:gd name="connsiteY12" fmla="*/ 69858 h 1800000"/>
                <a:gd name="connsiteX13" fmla="*/ 360070 w 943200"/>
                <a:gd name="connsiteY13" fmla="*/ 16273 h 1800000"/>
                <a:gd name="connsiteX14" fmla="*/ 376343 w 943200"/>
                <a:gd name="connsiteY14" fmla="*/ 0 h 180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3200" h="1800000">
                  <a:moveTo>
                    <a:pt x="376343" y="0"/>
                  </a:moveTo>
                  <a:lnTo>
                    <a:pt x="566857" y="0"/>
                  </a:lnTo>
                  <a:cubicBezTo>
                    <a:pt x="575844" y="0"/>
                    <a:pt x="583130" y="7286"/>
                    <a:pt x="583130" y="16273"/>
                  </a:cubicBezTo>
                  <a:lnTo>
                    <a:pt x="583130" y="69858"/>
                  </a:lnTo>
                  <a:lnTo>
                    <a:pt x="874950" y="69858"/>
                  </a:lnTo>
                  <a:cubicBezTo>
                    <a:pt x="912643" y="69858"/>
                    <a:pt x="943200" y="100415"/>
                    <a:pt x="943200" y="138108"/>
                  </a:cubicBezTo>
                  <a:lnTo>
                    <a:pt x="943200" y="1731750"/>
                  </a:lnTo>
                  <a:cubicBezTo>
                    <a:pt x="943200" y="1769443"/>
                    <a:pt x="912643" y="1800000"/>
                    <a:pt x="874950" y="1800000"/>
                  </a:cubicBezTo>
                  <a:lnTo>
                    <a:pt x="68250" y="1800000"/>
                  </a:lnTo>
                  <a:cubicBezTo>
                    <a:pt x="30557" y="1800000"/>
                    <a:pt x="0" y="1769443"/>
                    <a:pt x="0" y="1731750"/>
                  </a:cubicBezTo>
                  <a:lnTo>
                    <a:pt x="0" y="138108"/>
                  </a:lnTo>
                  <a:cubicBezTo>
                    <a:pt x="0" y="100415"/>
                    <a:pt x="30557" y="69858"/>
                    <a:pt x="68250" y="69858"/>
                  </a:cubicBezTo>
                  <a:lnTo>
                    <a:pt x="360070" y="69858"/>
                  </a:lnTo>
                  <a:lnTo>
                    <a:pt x="360070" y="16273"/>
                  </a:lnTo>
                  <a:cubicBezTo>
                    <a:pt x="360070" y="7286"/>
                    <a:pt x="367356" y="0"/>
                    <a:pt x="376343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6" name="テキスト ボックス 215">
              <a:extLst>
                <a:ext uri="{FF2B5EF4-FFF2-40B4-BE49-F238E27FC236}">
                  <a16:creationId xmlns:a16="http://schemas.microsoft.com/office/drawing/2014/main" id="{0E33D29A-AD7E-497E-9ED5-596DE85BC3AB}"/>
                </a:ext>
              </a:extLst>
            </p:cNvPr>
            <p:cNvSpPr txBox="1"/>
            <p:nvPr/>
          </p:nvSpPr>
          <p:spPr>
            <a:xfrm rot="5400000">
              <a:off x="8169747" y="188564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217" name="グループ化 216">
            <a:extLst>
              <a:ext uri="{FF2B5EF4-FFF2-40B4-BE49-F238E27FC236}">
                <a16:creationId xmlns:a16="http://schemas.microsoft.com/office/drawing/2014/main" id="{2CF49302-10F8-4392-BDAE-DDE14CC78F54}"/>
              </a:ext>
            </a:extLst>
          </p:cNvPr>
          <p:cNvGrpSpPr/>
          <p:nvPr/>
        </p:nvGrpSpPr>
        <p:grpSpPr>
          <a:xfrm>
            <a:off x="7500345" y="1118187"/>
            <a:ext cx="522000" cy="1817999"/>
            <a:chOff x="9086160" y="1118187"/>
            <a:chExt cx="522000" cy="1817999"/>
          </a:xfrm>
        </p:grpSpPr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6267B8F9-A496-4811-8F91-6F70D9A46851}"/>
                </a:ext>
              </a:extLst>
            </p:cNvPr>
            <p:cNvSpPr/>
            <p:nvPr/>
          </p:nvSpPr>
          <p:spPr bwMode="auto">
            <a:xfrm>
              <a:off x="9086160" y="1118187"/>
              <a:ext cx="522000" cy="1817999"/>
            </a:xfrm>
            <a:custGeom>
              <a:avLst/>
              <a:gdLst>
                <a:gd name="connsiteX0" fmla="*/ 191179 w 522000"/>
                <a:gd name="connsiteY0" fmla="*/ 0 h 1817999"/>
                <a:gd name="connsiteX1" fmla="*/ 330821 w 522000"/>
                <a:gd name="connsiteY1" fmla="*/ 0 h 1817999"/>
                <a:gd name="connsiteX2" fmla="*/ 347094 w 522000"/>
                <a:gd name="connsiteY2" fmla="*/ 16273 h 1817999"/>
                <a:gd name="connsiteX3" fmla="*/ 347094 w 522000"/>
                <a:gd name="connsiteY3" fmla="*/ 70556 h 1817999"/>
                <a:gd name="connsiteX4" fmla="*/ 484228 w 522000"/>
                <a:gd name="connsiteY4" fmla="*/ 70556 h 1817999"/>
                <a:gd name="connsiteX5" fmla="*/ 522000 w 522000"/>
                <a:gd name="connsiteY5" fmla="*/ 108328 h 1817999"/>
                <a:gd name="connsiteX6" fmla="*/ 522000 w 522000"/>
                <a:gd name="connsiteY6" fmla="*/ 1780227 h 1817999"/>
                <a:gd name="connsiteX7" fmla="*/ 484228 w 522000"/>
                <a:gd name="connsiteY7" fmla="*/ 1817999 h 1817999"/>
                <a:gd name="connsiteX8" fmla="*/ 37772 w 522000"/>
                <a:gd name="connsiteY8" fmla="*/ 1817999 h 1817999"/>
                <a:gd name="connsiteX9" fmla="*/ 0 w 522000"/>
                <a:gd name="connsiteY9" fmla="*/ 1780227 h 1817999"/>
                <a:gd name="connsiteX10" fmla="*/ 0 w 522000"/>
                <a:gd name="connsiteY10" fmla="*/ 108328 h 1817999"/>
                <a:gd name="connsiteX11" fmla="*/ 37772 w 522000"/>
                <a:gd name="connsiteY11" fmla="*/ 70556 h 1817999"/>
                <a:gd name="connsiteX12" fmla="*/ 174906 w 522000"/>
                <a:gd name="connsiteY12" fmla="*/ 70556 h 1817999"/>
                <a:gd name="connsiteX13" fmla="*/ 174906 w 522000"/>
                <a:gd name="connsiteY13" fmla="*/ 16273 h 1817999"/>
                <a:gd name="connsiteX14" fmla="*/ 191179 w 522000"/>
                <a:gd name="connsiteY14" fmla="*/ 0 h 18179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22000" h="1817999">
                  <a:moveTo>
                    <a:pt x="191179" y="0"/>
                  </a:moveTo>
                  <a:lnTo>
                    <a:pt x="330821" y="0"/>
                  </a:lnTo>
                  <a:cubicBezTo>
                    <a:pt x="339808" y="0"/>
                    <a:pt x="347094" y="7286"/>
                    <a:pt x="347094" y="16273"/>
                  </a:cubicBezTo>
                  <a:lnTo>
                    <a:pt x="347094" y="70556"/>
                  </a:lnTo>
                  <a:lnTo>
                    <a:pt x="484228" y="70556"/>
                  </a:lnTo>
                  <a:cubicBezTo>
                    <a:pt x="505089" y="70556"/>
                    <a:pt x="522000" y="87467"/>
                    <a:pt x="522000" y="108328"/>
                  </a:cubicBezTo>
                  <a:lnTo>
                    <a:pt x="522000" y="1780227"/>
                  </a:lnTo>
                  <a:cubicBezTo>
                    <a:pt x="522000" y="1801088"/>
                    <a:pt x="505089" y="1817999"/>
                    <a:pt x="484228" y="1817999"/>
                  </a:cubicBezTo>
                  <a:lnTo>
                    <a:pt x="37772" y="1817999"/>
                  </a:lnTo>
                  <a:cubicBezTo>
                    <a:pt x="16911" y="1817999"/>
                    <a:pt x="0" y="1801088"/>
                    <a:pt x="0" y="1780227"/>
                  </a:cubicBezTo>
                  <a:lnTo>
                    <a:pt x="0" y="108328"/>
                  </a:lnTo>
                  <a:cubicBezTo>
                    <a:pt x="0" y="87467"/>
                    <a:pt x="16911" y="70556"/>
                    <a:pt x="37772" y="70556"/>
                  </a:cubicBezTo>
                  <a:lnTo>
                    <a:pt x="174906" y="70556"/>
                  </a:lnTo>
                  <a:lnTo>
                    <a:pt x="174906" y="16273"/>
                  </a:lnTo>
                  <a:cubicBezTo>
                    <a:pt x="174906" y="7286"/>
                    <a:pt x="182192" y="0"/>
                    <a:pt x="191179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9" name="テキスト ボックス 218">
              <a:extLst>
                <a:ext uri="{FF2B5EF4-FFF2-40B4-BE49-F238E27FC236}">
                  <a16:creationId xmlns:a16="http://schemas.microsoft.com/office/drawing/2014/main" id="{D9041341-563F-4D72-BA29-CAF58B7AD0E4}"/>
                </a:ext>
              </a:extLst>
            </p:cNvPr>
            <p:cNvSpPr txBox="1"/>
            <p:nvPr/>
          </p:nvSpPr>
          <p:spPr>
            <a:xfrm rot="5400000">
              <a:off x="9123619" y="188564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220" name="グループ化 219">
            <a:extLst>
              <a:ext uri="{FF2B5EF4-FFF2-40B4-BE49-F238E27FC236}">
                <a16:creationId xmlns:a16="http://schemas.microsoft.com/office/drawing/2014/main" id="{05A1D865-628E-42D9-A830-6CA3EC8701E7}"/>
              </a:ext>
            </a:extLst>
          </p:cNvPr>
          <p:cNvGrpSpPr/>
          <p:nvPr/>
        </p:nvGrpSpPr>
        <p:grpSpPr>
          <a:xfrm>
            <a:off x="8146364" y="1341881"/>
            <a:ext cx="522000" cy="1602000"/>
            <a:chOff x="9856599" y="1341881"/>
            <a:chExt cx="522000" cy="1602000"/>
          </a:xfrm>
        </p:grpSpPr>
        <p:sp>
          <p:nvSpPr>
            <p:cNvPr id="221" name="フリーフォーム: 図形 220">
              <a:extLst>
                <a:ext uri="{FF2B5EF4-FFF2-40B4-BE49-F238E27FC236}">
                  <a16:creationId xmlns:a16="http://schemas.microsoft.com/office/drawing/2014/main" id="{E0DB587D-06CC-4EA2-961E-E8FB4ADD09FF}"/>
                </a:ext>
              </a:extLst>
            </p:cNvPr>
            <p:cNvSpPr/>
            <p:nvPr/>
          </p:nvSpPr>
          <p:spPr bwMode="auto">
            <a:xfrm>
              <a:off x="9856599" y="1341881"/>
              <a:ext cx="522000" cy="1602000"/>
            </a:xfrm>
            <a:custGeom>
              <a:avLst/>
              <a:gdLst>
                <a:gd name="connsiteX0" fmla="*/ 204172 w 522000"/>
                <a:gd name="connsiteY0" fmla="*/ 0 h 1602000"/>
                <a:gd name="connsiteX1" fmla="*/ 315238 w 522000"/>
                <a:gd name="connsiteY1" fmla="*/ 0 h 1602000"/>
                <a:gd name="connsiteX2" fmla="*/ 331511 w 522000"/>
                <a:gd name="connsiteY2" fmla="*/ 16273 h 1602000"/>
                <a:gd name="connsiteX3" fmla="*/ 331511 w 522000"/>
                <a:gd name="connsiteY3" fmla="*/ 63556 h 1602000"/>
                <a:gd name="connsiteX4" fmla="*/ 484228 w 522000"/>
                <a:gd name="connsiteY4" fmla="*/ 63556 h 1602000"/>
                <a:gd name="connsiteX5" fmla="*/ 522000 w 522000"/>
                <a:gd name="connsiteY5" fmla="*/ 101328 h 1602000"/>
                <a:gd name="connsiteX6" fmla="*/ 522000 w 522000"/>
                <a:gd name="connsiteY6" fmla="*/ 1564228 h 1602000"/>
                <a:gd name="connsiteX7" fmla="*/ 484228 w 522000"/>
                <a:gd name="connsiteY7" fmla="*/ 1602000 h 1602000"/>
                <a:gd name="connsiteX8" fmla="*/ 37772 w 522000"/>
                <a:gd name="connsiteY8" fmla="*/ 1602000 h 1602000"/>
                <a:gd name="connsiteX9" fmla="*/ 0 w 522000"/>
                <a:gd name="connsiteY9" fmla="*/ 1564228 h 1602000"/>
                <a:gd name="connsiteX10" fmla="*/ 0 w 522000"/>
                <a:gd name="connsiteY10" fmla="*/ 101328 h 1602000"/>
                <a:gd name="connsiteX11" fmla="*/ 37772 w 522000"/>
                <a:gd name="connsiteY11" fmla="*/ 63556 h 1602000"/>
                <a:gd name="connsiteX12" fmla="*/ 187899 w 522000"/>
                <a:gd name="connsiteY12" fmla="*/ 63556 h 1602000"/>
                <a:gd name="connsiteX13" fmla="*/ 187899 w 522000"/>
                <a:gd name="connsiteY13" fmla="*/ 16273 h 1602000"/>
                <a:gd name="connsiteX14" fmla="*/ 204172 w 522000"/>
                <a:gd name="connsiteY14" fmla="*/ 0 h 1602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22000" h="1602000">
                  <a:moveTo>
                    <a:pt x="204172" y="0"/>
                  </a:moveTo>
                  <a:lnTo>
                    <a:pt x="315238" y="0"/>
                  </a:lnTo>
                  <a:cubicBezTo>
                    <a:pt x="324225" y="0"/>
                    <a:pt x="331511" y="7286"/>
                    <a:pt x="331511" y="16273"/>
                  </a:cubicBezTo>
                  <a:lnTo>
                    <a:pt x="331511" y="63556"/>
                  </a:lnTo>
                  <a:lnTo>
                    <a:pt x="484228" y="63556"/>
                  </a:lnTo>
                  <a:cubicBezTo>
                    <a:pt x="505089" y="63556"/>
                    <a:pt x="522000" y="80467"/>
                    <a:pt x="522000" y="101328"/>
                  </a:cubicBezTo>
                  <a:lnTo>
                    <a:pt x="522000" y="1564228"/>
                  </a:lnTo>
                  <a:cubicBezTo>
                    <a:pt x="522000" y="1585089"/>
                    <a:pt x="505089" y="1602000"/>
                    <a:pt x="484228" y="1602000"/>
                  </a:cubicBezTo>
                  <a:lnTo>
                    <a:pt x="37772" y="1602000"/>
                  </a:lnTo>
                  <a:cubicBezTo>
                    <a:pt x="16911" y="1602000"/>
                    <a:pt x="0" y="1585089"/>
                    <a:pt x="0" y="1564228"/>
                  </a:cubicBezTo>
                  <a:lnTo>
                    <a:pt x="0" y="101328"/>
                  </a:lnTo>
                  <a:cubicBezTo>
                    <a:pt x="0" y="80467"/>
                    <a:pt x="16911" y="63556"/>
                    <a:pt x="37772" y="63556"/>
                  </a:cubicBezTo>
                  <a:lnTo>
                    <a:pt x="187899" y="63556"/>
                  </a:lnTo>
                  <a:lnTo>
                    <a:pt x="187899" y="16273"/>
                  </a:lnTo>
                  <a:cubicBezTo>
                    <a:pt x="187899" y="7286"/>
                    <a:pt x="195185" y="0"/>
                    <a:pt x="204172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2" name="テキスト ボックス 221">
              <a:extLst>
                <a:ext uri="{FF2B5EF4-FFF2-40B4-BE49-F238E27FC236}">
                  <a16:creationId xmlns:a16="http://schemas.microsoft.com/office/drawing/2014/main" id="{D14B8072-6897-4B0A-BAE2-9BF05C3CD323}"/>
                </a:ext>
              </a:extLst>
            </p:cNvPr>
            <p:cNvSpPr txBox="1"/>
            <p:nvPr/>
          </p:nvSpPr>
          <p:spPr>
            <a:xfrm rot="5400000">
              <a:off x="9891696" y="2026117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23" name="グループ化 222">
            <a:extLst>
              <a:ext uri="{FF2B5EF4-FFF2-40B4-BE49-F238E27FC236}">
                <a16:creationId xmlns:a16="http://schemas.microsoft.com/office/drawing/2014/main" id="{CEC6794D-0F86-43A3-B676-CE415CB31D5A}"/>
              </a:ext>
            </a:extLst>
          </p:cNvPr>
          <p:cNvGrpSpPr/>
          <p:nvPr/>
        </p:nvGrpSpPr>
        <p:grpSpPr>
          <a:xfrm>
            <a:off x="8776236" y="1869031"/>
            <a:ext cx="432000" cy="1088392"/>
            <a:chOff x="10538770" y="1869031"/>
            <a:chExt cx="432000" cy="1088392"/>
          </a:xfrm>
        </p:grpSpPr>
        <p:sp>
          <p:nvSpPr>
            <p:cNvPr id="224" name="フリーフォーム: 図形 223">
              <a:extLst>
                <a:ext uri="{FF2B5EF4-FFF2-40B4-BE49-F238E27FC236}">
                  <a16:creationId xmlns:a16="http://schemas.microsoft.com/office/drawing/2014/main" id="{0D6B79B6-2802-4614-BAAA-5EC2E3B76E3C}"/>
                </a:ext>
              </a:extLst>
            </p:cNvPr>
            <p:cNvSpPr/>
            <p:nvPr/>
          </p:nvSpPr>
          <p:spPr bwMode="auto">
            <a:xfrm>
              <a:off x="10538770" y="1869031"/>
              <a:ext cx="432000" cy="1088392"/>
            </a:xfrm>
            <a:custGeom>
              <a:avLst/>
              <a:gdLst>
                <a:gd name="connsiteX0" fmla="*/ 160467 w 432000"/>
                <a:gd name="connsiteY0" fmla="*/ 0 h 1088392"/>
                <a:gd name="connsiteX1" fmla="*/ 271533 w 432000"/>
                <a:gd name="connsiteY1" fmla="*/ 0 h 1088392"/>
                <a:gd name="connsiteX2" fmla="*/ 287806 w 432000"/>
                <a:gd name="connsiteY2" fmla="*/ 16273 h 1088392"/>
                <a:gd name="connsiteX3" fmla="*/ 287806 w 432000"/>
                <a:gd name="connsiteY3" fmla="*/ 65044 h 1088392"/>
                <a:gd name="connsiteX4" fmla="*/ 400740 w 432000"/>
                <a:gd name="connsiteY4" fmla="*/ 65044 h 1088392"/>
                <a:gd name="connsiteX5" fmla="*/ 432000 w 432000"/>
                <a:gd name="connsiteY5" fmla="*/ 96304 h 1088392"/>
                <a:gd name="connsiteX6" fmla="*/ 432000 w 432000"/>
                <a:gd name="connsiteY6" fmla="*/ 1057132 h 1088392"/>
                <a:gd name="connsiteX7" fmla="*/ 400740 w 432000"/>
                <a:gd name="connsiteY7" fmla="*/ 1088392 h 1088392"/>
                <a:gd name="connsiteX8" fmla="*/ 31260 w 432000"/>
                <a:gd name="connsiteY8" fmla="*/ 1088392 h 1088392"/>
                <a:gd name="connsiteX9" fmla="*/ 0 w 432000"/>
                <a:gd name="connsiteY9" fmla="*/ 1057132 h 1088392"/>
                <a:gd name="connsiteX10" fmla="*/ 0 w 432000"/>
                <a:gd name="connsiteY10" fmla="*/ 96304 h 1088392"/>
                <a:gd name="connsiteX11" fmla="*/ 31260 w 432000"/>
                <a:gd name="connsiteY11" fmla="*/ 65044 h 1088392"/>
                <a:gd name="connsiteX12" fmla="*/ 144194 w 432000"/>
                <a:gd name="connsiteY12" fmla="*/ 65044 h 1088392"/>
                <a:gd name="connsiteX13" fmla="*/ 144194 w 432000"/>
                <a:gd name="connsiteY13" fmla="*/ 16273 h 1088392"/>
                <a:gd name="connsiteX14" fmla="*/ 160467 w 432000"/>
                <a:gd name="connsiteY14" fmla="*/ 0 h 10883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32000" h="1088392">
                  <a:moveTo>
                    <a:pt x="160467" y="0"/>
                  </a:moveTo>
                  <a:lnTo>
                    <a:pt x="271533" y="0"/>
                  </a:lnTo>
                  <a:cubicBezTo>
                    <a:pt x="280520" y="0"/>
                    <a:pt x="287806" y="7286"/>
                    <a:pt x="287806" y="16273"/>
                  </a:cubicBezTo>
                  <a:lnTo>
                    <a:pt x="287806" y="65044"/>
                  </a:lnTo>
                  <a:lnTo>
                    <a:pt x="400740" y="65044"/>
                  </a:lnTo>
                  <a:cubicBezTo>
                    <a:pt x="418004" y="65044"/>
                    <a:pt x="432000" y="79040"/>
                    <a:pt x="432000" y="96304"/>
                  </a:cubicBezTo>
                  <a:lnTo>
                    <a:pt x="432000" y="1057132"/>
                  </a:lnTo>
                  <a:cubicBezTo>
                    <a:pt x="432000" y="1074396"/>
                    <a:pt x="418004" y="1088392"/>
                    <a:pt x="400740" y="1088392"/>
                  </a:cubicBezTo>
                  <a:lnTo>
                    <a:pt x="31260" y="1088392"/>
                  </a:lnTo>
                  <a:cubicBezTo>
                    <a:pt x="13996" y="1088392"/>
                    <a:pt x="0" y="1074396"/>
                    <a:pt x="0" y="1057132"/>
                  </a:cubicBezTo>
                  <a:lnTo>
                    <a:pt x="0" y="96304"/>
                  </a:lnTo>
                  <a:cubicBezTo>
                    <a:pt x="0" y="79040"/>
                    <a:pt x="13996" y="65044"/>
                    <a:pt x="31260" y="65044"/>
                  </a:cubicBezTo>
                  <a:lnTo>
                    <a:pt x="144194" y="65044"/>
                  </a:lnTo>
                  <a:lnTo>
                    <a:pt x="144194" y="16273"/>
                  </a:lnTo>
                  <a:cubicBezTo>
                    <a:pt x="144194" y="7286"/>
                    <a:pt x="151480" y="0"/>
                    <a:pt x="160467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5" name="テキスト ボックス 224">
              <a:extLst>
                <a:ext uri="{FF2B5EF4-FFF2-40B4-BE49-F238E27FC236}">
                  <a16:creationId xmlns:a16="http://schemas.microsoft.com/office/drawing/2014/main" id="{13DB8F14-8199-4C05-A3C0-BB1851073908}"/>
                </a:ext>
              </a:extLst>
            </p:cNvPr>
            <p:cNvSpPr txBox="1"/>
            <p:nvPr/>
          </p:nvSpPr>
          <p:spPr>
            <a:xfrm rot="5400000">
              <a:off x="10526718" y="2318649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26" name="グループ化 225">
            <a:extLst>
              <a:ext uri="{FF2B5EF4-FFF2-40B4-BE49-F238E27FC236}">
                <a16:creationId xmlns:a16="http://schemas.microsoft.com/office/drawing/2014/main" id="{C097697A-1095-432C-B811-EEDC40DAE1F6}"/>
              </a:ext>
            </a:extLst>
          </p:cNvPr>
          <p:cNvGrpSpPr/>
          <p:nvPr/>
        </p:nvGrpSpPr>
        <p:grpSpPr>
          <a:xfrm>
            <a:off x="8290330" y="4667797"/>
            <a:ext cx="936000" cy="1728000"/>
            <a:chOff x="11158615" y="1208998"/>
            <a:chExt cx="936000" cy="1728000"/>
          </a:xfrm>
        </p:grpSpPr>
        <p:sp>
          <p:nvSpPr>
            <p:cNvPr id="227" name="フリーフォーム: 図形 226">
              <a:extLst>
                <a:ext uri="{FF2B5EF4-FFF2-40B4-BE49-F238E27FC236}">
                  <a16:creationId xmlns:a16="http://schemas.microsoft.com/office/drawing/2014/main" id="{E507A109-2689-4CE8-955F-FA1CFF21FA81}"/>
                </a:ext>
              </a:extLst>
            </p:cNvPr>
            <p:cNvSpPr/>
            <p:nvPr/>
          </p:nvSpPr>
          <p:spPr bwMode="auto">
            <a:xfrm>
              <a:off x="11158615" y="1208998"/>
              <a:ext cx="936000" cy="1728000"/>
            </a:xfrm>
            <a:custGeom>
              <a:avLst/>
              <a:gdLst>
                <a:gd name="connsiteX0" fmla="*/ 96973 w 936000"/>
                <a:gd name="connsiteY0" fmla="*/ 0 h 1728000"/>
                <a:gd name="connsiteX1" fmla="*/ 318691 w 936000"/>
                <a:gd name="connsiteY1" fmla="*/ 0 h 1728000"/>
                <a:gd name="connsiteX2" fmla="*/ 318691 w 936000"/>
                <a:gd name="connsiteY2" fmla="*/ 81361 h 1728000"/>
                <a:gd name="connsiteX3" fmla="*/ 317382 w 936000"/>
                <a:gd name="connsiteY3" fmla="*/ 84520 h 1728000"/>
                <a:gd name="connsiteX4" fmla="*/ 604209 w 936000"/>
                <a:gd name="connsiteY4" fmla="*/ 84520 h 1728000"/>
                <a:gd name="connsiteX5" fmla="*/ 604209 w 936000"/>
                <a:gd name="connsiteY5" fmla="*/ 16273 h 1728000"/>
                <a:gd name="connsiteX6" fmla="*/ 620482 w 936000"/>
                <a:gd name="connsiteY6" fmla="*/ 0 h 1728000"/>
                <a:gd name="connsiteX7" fmla="*/ 787254 w 936000"/>
                <a:gd name="connsiteY7" fmla="*/ 0 h 1728000"/>
                <a:gd name="connsiteX8" fmla="*/ 803527 w 936000"/>
                <a:gd name="connsiteY8" fmla="*/ 16273 h 1728000"/>
                <a:gd name="connsiteX9" fmla="*/ 803527 w 936000"/>
                <a:gd name="connsiteY9" fmla="*/ 84520 h 1728000"/>
                <a:gd name="connsiteX10" fmla="*/ 903830 w 936000"/>
                <a:gd name="connsiteY10" fmla="*/ 84520 h 1728000"/>
                <a:gd name="connsiteX11" fmla="*/ 936000 w 936000"/>
                <a:gd name="connsiteY11" fmla="*/ 116690 h 1728000"/>
                <a:gd name="connsiteX12" fmla="*/ 936000 w 936000"/>
                <a:gd name="connsiteY12" fmla="*/ 1695830 h 1728000"/>
                <a:gd name="connsiteX13" fmla="*/ 903830 w 936000"/>
                <a:gd name="connsiteY13" fmla="*/ 1728000 h 1728000"/>
                <a:gd name="connsiteX14" fmla="*/ 32170 w 936000"/>
                <a:gd name="connsiteY14" fmla="*/ 1728000 h 1728000"/>
                <a:gd name="connsiteX15" fmla="*/ 0 w 936000"/>
                <a:gd name="connsiteY15" fmla="*/ 1695830 h 1728000"/>
                <a:gd name="connsiteX16" fmla="*/ 0 w 936000"/>
                <a:gd name="connsiteY16" fmla="*/ 116690 h 1728000"/>
                <a:gd name="connsiteX17" fmla="*/ 32170 w 936000"/>
                <a:gd name="connsiteY17" fmla="*/ 84520 h 1728000"/>
                <a:gd name="connsiteX18" fmla="*/ 98282 w 936000"/>
                <a:gd name="connsiteY18" fmla="*/ 84520 h 1728000"/>
                <a:gd name="connsiteX19" fmla="*/ 96973 w 936000"/>
                <a:gd name="connsiteY19" fmla="*/ 81361 h 172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936000" h="1728000">
                  <a:moveTo>
                    <a:pt x="96973" y="0"/>
                  </a:moveTo>
                  <a:lnTo>
                    <a:pt x="318691" y="0"/>
                  </a:lnTo>
                  <a:lnTo>
                    <a:pt x="318691" y="81361"/>
                  </a:lnTo>
                  <a:lnTo>
                    <a:pt x="317382" y="84520"/>
                  </a:lnTo>
                  <a:lnTo>
                    <a:pt x="604209" y="84520"/>
                  </a:lnTo>
                  <a:lnTo>
                    <a:pt x="604209" y="16273"/>
                  </a:lnTo>
                  <a:cubicBezTo>
                    <a:pt x="604209" y="7286"/>
                    <a:pt x="611495" y="0"/>
                    <a:pt x="620482" y="0"/>
                  </a:cubicBezTo>
                  <a:lnTo>
                    <a:pt x="787254" y="0"/>
                  </a:lnTo>
                  <a:cubicBezTo>
                    <a:pt x="796241" y="0"/>
                    <a:pt x="803527" y="7286"/>
                    <a:pt x="803527" y="16273"/>
                  </a:cubicBezTo>
                  <a:lnTo>
                    <a:pt x="803527" y="84520"/>
                  </a:lnTo>
                  <a:lnTo>
                    <a:pt x="903830" y="84520"/>
                  </a:lnTo>
                  <a:cubicBezTo>
                    <a:pt x="921597" y="84520"/>
                    <a:pt x="936000" y="98923"/>
                    <a:pt x="936000" y="116690"/>
                  </a:cubicBezTo>
                  <a:lnTo>
                    <a:pt x="936000" y="1695830"/>
                  </a:lnTo>
                  <a:cubicBezTo>
                    <a:pt x="936000" y="1713597"/>
                    <a:pt x="921597" y="1728000"/>
                    <a:pt x="903830" y="1728000"/>
                  </a:cubicBezTo>
                  <a:lnTo>
                    <a:pt x="32170" y="1728000"/>
                  </a:lnTo>
                  <a:cubicBezTo>
                    <a:pt x="14403" y="1728000"/>
                    <a:pt x="0" y="1713597"/>
                    <a:pt x="0" y="1695830"/>
                  </a:cubicBezTo>
                  <a:lnTo>
                    <a:pt x="0" y="116690"/>
                  </a:lnTo>
                  <a:cubicBezTo>
                    <a:pt x="0" y="98923"/>
                    <a:pt x="14403" y="84520"/>
                    <a:pt x="32170" y="84520"/>
                  </a:cubicBezTo>
                  <a:lnTo>
                    <a:pt x="98282" y="84520"/>
                  </a:lnTo>
                  <a:lnTo>
                    <a:pt x="96973" y="81361"/>
                  </a:ln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8" name="テキスト ボックス 227">
              <a:extLst>
                <a:ext uri="{FF2B5EF4-FFF2-40B4-BE49-F238E27FC236}">
                  <a16:creationId xmlns:a16="http://schemas.microsoft.com/office/drawing/2014/main" id="{8719AE27-FCD4-427A-8252-F057AC1DC52F}"/>
                </a:ext>
              </a:extLst>
            </p:cNvPr>
            <p:cNvSpPr txBox="1"/>
            <p:nvPr/>
          </p:nvSpPr>
          <p:spPr>
            <a:xfrm>
              <a:off x="11402626" y="1988840"/>
              <a:ext cx="456102" cy="25283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9V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  <p:grpSp>
        <p:nvGrpSpPr>
          <p:cNvPr id="229" name="グループ化 228">
            <a:extLst>
              <a:ext uri="{FF2B5EF4-FFF2-40B4-BE49-F238E27FC236}">
                <a16:creationId xmlns:a16="http://schemas.microsoft.com/office/drawing/2014/main" id="{0F48A5D3-AF1F-4093-BB87-61E00C50D417}"/>
              </a:ext>
            </a:extLst>
          </p:cNvPr>
          <p:cNvGrpSpPr/>
          <p:nvPr/>
        </p:nvGrpSpPr>
        <p:grpSpPr>
          <a:xfrm>
            <a:off x="2273563" y="3109021"/>
            <a:ext cx="2214000" cy="1231200"/>
            <a:chOff x="239617" y="3321173"/>
            <a:chExt cx="2214000" cy="1231200"/>
          </a:xfrm>
        </p:grpSpPr>
        <p:grpSp>
          <p:nvGrpSpPr>
            <p:cNvPr id="230" name="グループ化 229">
              <a:extLst>
                <a:ext uri="{FF2B5EF4-FFF2-40B4-BE49-F238E27FC236}">
                  <a16:creationId xmlns:a16="http://schemas.microsoft.com/office/drawing/2014/main" id="{E3FFB036-3A8F-4D36-B333-405722E42AAD}"/>
                </a:ext>
              </a:extLst>
            </p:cNvPr>
            <p:cNvGrpSpPr/>
            <p:nvPr/>
          </p:nvGrpSpPr>
          <p:grpSpPr>
            <a:xfrm rot="16200000">
              <a:off x="731017" y="2829773"/>
              <a:ext cx="1231200" cy="2214000"/>
              <a:chOff x="415439" y="3879187"/>
              <a:chExt cx="1231200" cy="2214000"/>
            </a:xfrm>
          </p:grpSpPr>
          <p:sp>
            <p:nvSpPr>
              <p:cNvPr id="232" name="四角形: 角を丸くする 231">
                <a:extLst>
                  <a:ext uri="{FF2B5EF4-FFF2-40B4-BE49-F238E27FC236}">
                    <a16:creationId xmlns:a16="http://schemas.microsoft.com/office/drawing/2014/main" id="{2A1B7756-9BC1-4D4F-9E44-77368EACAD9E}"/>
                  </a:ext>
                </a:extLst>
              </p:cNvPr>
              <p:cNvSpPr/>
              <p:nvPr/>
            </p:nvSpPr>
            <p:spPr bwMode="auto">
              <a:xfrm>
                <a:off x="415439" y="3976821"/>
                <a:ext cx="1231200" cy="2116366"/>
              </a:xfrm>
              <a:prstGeom prst="roundRect">
                <a:avLst>
                  <a:gd name="adj" fmla="val 7236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3" name="四角形: 上の 2 つの角を丸める 232">
                <a:extLst>
                  <a:ext uri="{FF2B5EF4-FFF2-40B4-BE49-F238E27FC236}">
                    <a16:creationId xmlns:a16="http://schemas.microsoft.com/office/drawing/2014/main" id="{ADB23A25-1E50-466B-974A-8278B9C3C1DA}"/>
                  </a:ext>
                </a:extLst>
              </p:cNvPr>
              <p:cNvSpPr/>
              <p:nvPr/>
            </p:nvSpPr>
            <p:spPr bwMode="auto">
              <a:xfrm>
                <a:off x="899698" y="3879187"/>
                <a:ext cx="262682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31" name="テキスト ボックス 230">
              <a:extLst>
                <a:ext uri="{FF2B5EF4-FFF2-40B4-BE49-F238E27FC236}">
                  <a16:creationId xmlns:a16="http://schemas.microsoft.com/office/drawing/2014/main" id="{09673F62-4F9A-4FAD-A381-48EBB3E5A427}"/>
                </a:ext>
              </a:extLst>
            </p:cNvPr>
            <p:cNvSpPr txBox="1"/>
            <p:nvPr/>
          </p:nvSpPr>
          <p:spPr>
            <a:xfrm>
              <a:off x="1157457" y="377952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8B98CE9E-DFC2-467F-B21E-75537EE45419}"/>
              </a:ext>
            </a:extLst>
          </p:cNvPr>
          <p:cNvGrpSpPr/>
          <p:nvPr/>
        </p:nvGrpSpPr>
        <p:grpSpPr>
          <a:xfrm>
            <a:off x="393497" y="3109020"/>
            <a:ext cx="1800000" cy="943200"/>
            <a:chOff x="633135" y="4702113"/>
            <a:chExt cx="1800000" cy="943200"/>
          </a:xfrm>
        </p:grpSpPr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F85E6BC1-0AD0-4CD4-9FE9-0EAEFE879344}"/>
                </a:ext>
              </a:extLst>
            </p:cNvPr>
            <p:cNvGrpSpPr/>
            <p:nvPr/>
          </p:nvGrpSpPr>
          <p:grpSpPr>
            <a:xfrm rot="16200000">
              <a:off x="1061535" y="4273713"/>
              <a:ext cx="943200" cy="1800000"/>
              <a:chOff x="1855599" y="4293187"/>
              <a:chExt cx="943200" cy="1800000"/>
            </a:xfrm>
          </p:grpSpPr>
          <p:sp>
            <p:nvSpPr>
              <p:cNvPr id="237" name="四角形: 上の 2 つの角を丸める 236">
                <a:extLst>
                  <a:ext uri="{FF2B5EF4-FFF2-40B4-BE49-F238E27FC236}">
                    <a16:creationId xmlns:a16="http://schemas.microsoft.com/office/drawing/2014/main" id="{66F7DB41-7441-4590-9302-B8AF24FDC20E}"/>
                  </a:ext>
                </a:extLst>
              </p:cNvPr>
              <p:cNvSpPr/>
              <p:nvPr/>
            </p:nvSpPr>
            <p:spPr bwMode="auto">
              <a:xfrm>
                <a:off x="2215669" y="4293187"/>
                <a:ext cx="223060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8" name="四角形: 角を丸くする 237">
                <a:extLst>
                  <a:ext uri="{FF2B5EF4-FFF2-40B4-BE49-F238E27FC236}">
                    <a16:creationId xmlns:a16="http://schemas.microsoft.com/office/drawing/2014/main" id="{8E5A032C-58AC-452D-8556-B311D1CBF459}"/>
                  </a:ext>
                </a:extLst>
              </p:cNvPr>
              <p:cNvSpPr/>
              <p:nvPr/>
            </p:nvSpPr>
            <p:spPr bwMode="auto">
              <a:xfrm>
                <a:off x="1855599" y="4363045"/>
                <a:ext cx="943200" cy="1730142"/>
              </a:xfrm>
              <a:prstGeom prst="roundRect">
                <a:avLst>
                  <a:gd name="adj" fmla="val 7236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36" name="テキスト ボックス 235">
              <a:extLst>
                <a:ext uri="{FF2B5EF4-FFF2-40B4-BE49-F238E27FC236}">
                  <a16:creationId xmlns:a16="http://schemas.microsoft.com/office/drawing/2014/main" id="{09DA98FE-0A79-4DE7-937A-64F9320E5C87}"/>
                </a:ext>
              </a:extLst>
            </p:cNvPr>
            <p:cNvSpPr txBox="1"/>
            <p:nvPr/>
          </p:nvSpPr>
          <p:spPr>
            <a:xfrm>
              <a:off x="1337225" y="506067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239" name="グループ化 238">
            <a:extLst>
              <a:ext uri="{FF2B5EF4-FFF2-40B4-BE49-F238E27FC236}">
                <a16:creationId xmlns:a16="http://schemas.microsoft.com/office/drawing/2014/main" id="{FA5B7C4C-6BA9-4BED-9FCA-A5ECA86A8596}"/>
              </a:ext>
            </a:extLst>
          </p:cNvPr>
          <p:cNvGrpSpPr/>
          <p:nvPr/>
        </p:nvGrpSpPr>
        <p:grpSpPr>
          <a:xfrm>
            <a:off x="370477" y="4149777"/>
            <a:ext cx="1817999" cy="522000"/>
            <a:chOff x="2735187" y="3306533"/>
            <a:chExt cx="1817999" cy="522000"/>
          </a:xfrm>
        </p:grpSpPr>
        <p:grpSp>
          <p:nvGrpSpPr>
            <p:cNvPr id="240" name="グループ化 239">
              <a:extLst>
                <a:ext uri="{FF2B5EF4-FFF2-40B4-BE49-F238E27FC236}">
                  <a16:creationId xmlns:a16="http://schemas.microsoft.com/office/drawing/2014/main" id="{2B160150-2F5A-4648-94AF-600D9DF8D0D3}"/>
                </a:ext>
              </a:extLst>
            </p:cNvPr>
            <p:cNvGrpSpPr/>
            <p:nvPr/>
          </p:nvGrpSpPr>
          <p:grpSpPr>
            <a:xfrm rot="16200000">
              <a:off x="3383187" y="2658533"/>
              <a:ext cx="522000" cy="1817999"/>
              <a:chOff x="3015560" y="4293187"/>
              <a:chExt cx="522000" cy="1817999"/>
            </a:xfrm>
          </p:grpSpPr>
          <p:sp>
            <p:nvSpPr>
              <p:cNvPr id="242" name="四角形: 上の 2 つの角を丸める 241">
                <a:extLst>
                  <a:ext uri="{FF2B5EF4-FFF2-40B4-BE49-F238E27FC236}">
                    <a16:creationId xmlns:a16="http://schemas.microsoft.com/office/drawing/2014/main" id="{0794A12E-2167-4A34-B5DA-432C4D7D16C1}"/>
                  </a:ext>
                </a:extLst>
              </p:cNvPr>
              <p:cNvSpPr/>
              <p:nvPr/>
            </p:nvSpPr>
            <p:spPr bwMode="auto">
              <a:xfrm>
                <a:off x="3190466" y="4293187"/>
                <a:ext cx="17218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3" name="四角形: 角を丸くする 242">
                <a:extLst>
                  <a:ext uri="{FF2B5EF4-FFF2-40B4-BE49-F238E27FC236}">
                    <a16:creationId xmlns:a16="http://schemas.microsoft.com/office/drawing/2014/main" id="{4EC46793-6CBE-494A-9807-17F55D6F602F}"/>
                  </a:ext>
                </a:extLst>
              </p:cNvPr>
              <p:cNvSpPr/>
              <p:nvPr/>
            </p:nvSpPr>
            <p:spPr bwMode="auto">
              <a:xfrm>
                <a:off x="3015560" y="4363743"/>
                <a:ext cx="522000" cy="1747443"/>
              </a:xfrm>
              <a:prstGeom prst="roundRect">
                <a:avLst>
                  <a:gd name="adj" fmla="val 7236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41" name="テキスト ボックス 240">
              <a:extLst>
                <a:ext uri="{FF2B5EF4-FFF2-40B4-BE49-F238E27FC236}">
                  <a16:creationId xmlns:a16="http://schemas.microsoft.com/office/drawing/2014/main" id="{7AB15E4E-CAC1-4082-B5BF-4AB2FEC96E9A}"/>
                </a:ext>
              </a:extLst>
            </p:cNvPr>
            <p:cNvSpPr txBox="1"/>
            <p:nvPr/>
          </p:nvSpPr>
          <p:spPr>
            <a:xfrm>
              <a:off x="3407489" y="342900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244" name="グループ化 243">
            <a:extLst>
              <a:ext uri="{FF2B5EF4-FFF2-40B4-BE49-F238E27FC236}">
                <a16:creationId xmlns:a16="http://schemas.microsoft.com/office/drawing/2014/main" id="{F5816CC6-85A3-4342-B167-E7004C5DA0B8}"/>
              </a:ext>
            </a:extLst>
          </p:cNvPr>
          <p:cNvGrpSpPr/>
          <p:nvPr/>
        </p:nvGrpSpPr>
        <p:grpSpPr>
          <a:xfrm>
            <a:off x="586477" y="4803787"/>
            <a:ext cx="1602000" cy="522000"/>
            <a:chOff x="2913342" y="3934187"/>
            <a:chExt cx="1602000" cy="522000"/>
          </a:xfrm>
        </p:grpSpPr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A545CE68-18CC-46A7-BF06-94921954DBFC}"/>
                </a:ext>
              </a:extLst>
            </p:cNvPr>
            <p:cNvGrpSpPr/>
            <p:nvPr/>
          </p:nvGrpSpPr>
          <p:grpSpPr>
            <a:xfrm rot="16200000">
              <a:off x="3453342" y="3394187"/>
              <a:ext cx="522000" cy="1602000"/>
              <a:chOff x="3785999" y="4516881"/>
              <a:chExt cx="522000" cy="1602000"/>
            </a:xfrm>
          </p:grpSpPr>
          <p:sp>
            <p:nvSpPr>
              <p:cNvPr id="247" name="四角形: 上の 2 つの角を丸める 246">
                <a:extLst>
                  <a:ext uri="{FF2B5EF4-FFF2-40B4-BE49-F238E27FC236}">
                    <a16:creationId xmlns:a16="http://schemas.microsoft.com/office/drawing/2014/main" id="{02B2F893-5851-442D-990C-0FB7C7FFA1DC}"/>
                  </a:ext>
                </a:extLst>
              </p:cNvPr>
              <p:cNvSpPr/>
              <p:nvPr/>
            </p:nvSpPr>
            <p:spPr bwMode="auto">
              <a:xfrm>
                <a:off x="3973898" y="4516881"/>
                <a:ext cx="143612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8" name="四角形: 角を丸くする 247">
                <a:extLst>
                  <a:ext uri="{FF2B5EF4-FFF2-40B4-BE49-F238E27FC236}">
                    <a16:creationId xmlns:a16="http://schemas.microsoft.com/office/drawing/2014/main" id="{21B51CE2-3852-475B-88BD-925417F47B1B}"/>
                  </a:ext>
                </a:extLst>
              </p:cNvPr>
              <p:cNvSpPr/>
              <p:nvPr/>
            </p:nvSpPr>
            <p:spPr bwMode="auto">
              <a:xfrm>
                <a:off x="3785999" y="4580437"/>
                <a:ext cx="522000" cy="1538444"/>
              </a:xfrm>
              <a:prstGeom prst="roundRect">
                <a:avLst>
                  <a:gd name="adj" fmla="val 7236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46" name="テキスト ボックス 245">
              <a:extLst>
                <a:ext uri="{FF2B5EF4-FFF2-40B4-BE49-F238E27FC236}">
                  <a16:creationId xmlns:a16="http://schemas.microsoft.com/office/drawing/2014/main" id="{510C5592-1455-4B4D-8316-42E88AB78B56}"/>
                </a:ext>
              </a:extLst>
            </p:cNvPr>
            <p:cNvSpPr txBox="1"/>
            <p:nvPr/>
          </p:nvSpPr>
          <p:spPr>
            <a:xfrm>
              <a:off x="3531522" y="4027145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2D31CE3A-3900-4D77-8C24-10B22EE27505}"/>
              </a:ext>
            </a:extLst>
          </p:cNvPr>
          <p:cNvGrpSpPr/>
          <p:nvPr/>
        </p:nvGrpSpPr>
        <p:grpSpPr>
          <a:xfrm>
            <a:off x="2331242" y="4858165"/>
            <a:ext cx="1088392" cy="432000"/>
            <a:chOff x="3426950" y="4575384"/>
            <a:chExt cx="1088392" cy="432000"/>
          </a:xfrm>
        </p:grpSpPr>
        <p:grpSp>
          <p:nvGrpSpPr>
            <p:cNvPr id="250" name="グループ化 249">
              <a:extLst>
                <a:ext uri="{FF2B5EF4-FFF2-40B4-BE49-F238E27FC236}">
                  <a16:creationId xmlns:a16="http://schemas.microsoft.com/office/drawing/2014/main" id="{88C7AE0C-DBA6-468D-9E8B-3D9DC82E4414}"/>
                </a:ext>
              </a:extLst>
            </p:cNvPr>
            <p:cNvGrpSpPr/>
            <p:nvPr/>
          </p:nvGrpSpPr>
          <p:grpSpPr>
            <a:xfrm rot="16200000">
              <a:off x="3755146" y="4247188"/>
              <a:ext cx="432000" cy="1088392"/>
              <a:chOff x="4468170" y="5044031"/>
              <a:chExt cx="432000" cy="1088392"/>
            </a:xfrm>
          </p:grpSpPr>
          <p:sp>
            <p:nvSpPr>
              <p:cNvPr id="252" name="四角形: 上の 2 つの角を丸める 251">
                <a:extLst>
                  <a:ext uri="{FF2B5EF4-FFF2-40B4-BE49-F238E27FC236}">
                    <a16:creationId xmlns:a16="http://schemas.microsoft.com/office/drawing/2014/main" id="{6F941F6F-496E-47F8-97B5-28130758B66C}"/>
                  </a:ext>
                </a:extLst>
              </p:cNvPr>
              <p:cNvSpPr/>
              <p:nvPr/>
            </p:nvSpPr>
            <p:spPr bwMode="auto">
              <a:xfrm>
                <a:off x="4612364" y="5044031"/>
                <a:ext cx="143612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3" name="四角形: 角を丸くする 252">
                <a:extLst>
                  <a:ext uri="{FF2B5EF4-FFF2-40B4-BE49-F238E27FC236}">
                    <a16:creationId xmlns:a16="http://schemas.microsoft.com/office/drawing/2014/main" id="{90F1D3B0-74F6-47BD-83F9-B71ED2D2A542}"/>
                  </a:ext>
                </a:extLst>
              </p:cNvPr>
              <p:cNvSpPr/>
              <p:nvPr/>
            </p:nvSpPr>
            <p:spPr bwMode="auto">
              <a:xfrm>
                <a:off x="4468170" y="5109075"/>
                <a:ext cx="432000" cy="1023348"/>
              </a:xfrm>
              <a:prstGeom prst="roundRect">
                <a:avLst>
                  <a:gd name="adj" fmla="val 7236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51" name="テキスト ボックス 250">
              <a:extLst>
                <a:ext uri="{FF2B5EF4-FFF2-40B4-BE49-F238E27FC236}">
                  <a16:creationId xmlns:a16="http://schemas.microsoft.com/office/drawing/2014/main" id="{5A96EAD1-0438-4BDC-9C45-3D4A24A9C44A}"/>
                </a:ext>
              </a:extLst>
            </p:cNvPr>
            <p:cNvSpPr txBox="1"/>
            <p:nvPr/>
          </p:nvSpPr>
          <p:spPr>
            <a:xfrm>
              <a:off x="3759573" y="4664964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54" name="グループ化 253">
            <a:extLst>
              <a:ext uri="{FF2B5EF4-FFF2-40B4-BE49-F238E27FC236}">
                <a16:creationId xmlns:a16="http://schemas.microsoft.com/office/drawing/2014/main" id="{06843C96-9196-4EAD-B10D-7557913FC725}"/>
              </a:ext>
            </a:extLst>
          </p:cNvPr>
          <p:cNvGrpSpPr/>
          <p:nvPr/>
        </p:nvGrpSpPr>
        <p:grpSpPr>
          <a:xfrm>
            <a:off x="1698066" y="5410980"/>
            <a:ext cx="1728000" cy="936000"/>
            <a:chOff x="2813886" y="5126580"/>
            <a:chExt cx="1728000" cy="936000"/>
          </a:xfrm>
        </p:grpSpPr>
        <p:grpSp>
          <p:nvGrpSpPr>
            <p:cNvPr id="255" name="グループ化 254">
              <a:extLst>
                <a:ext uri="{FF2B5EF4-FFF2-40B4-BE49-F238E27FC236}">
                  <a16:creationId xmlns:a16="http://schemas.microsoft.com/office/drawing/2014/main" id="{72C1B2D4-8DA2-478F-8BA5-F92A2FD1932D}"/>
                </a:ext>
              </a:extLst>
            </p:cNvPr>
            <p:cNvGrpSpPr/>
            <p:nvPr/>
          </p:nvGrpSpPr>
          <p:grpSpPr>
            <a:xfrm rot="16200000">
              <a:off x="3209886" y="4730580"/>
              <a:ext cx="936000" cy="1728000"/>
              <a:chOff x="5088015" y="4383998"/>
              <a:chExt cx="936000" cy="1728000"/>
            </a:xfrm>
          </p:grpSpPr>
          <p:sp>
            <p:nvSpPr>
              <p:cNvPr id="257" name="四角形: 上の 2 つの角を丸める 256">
                <a:extLst>
                  <a:ext uri="{FF2B5EF4-FFF2-40B4-BE49-F238E27FC236}">
                    <a16:creationId xmlns:a16="http://schemas.microsoft.com/office/drawing/2014/main" id="{89489A9A-49A9-4908-815A-F311D5D3A2FD}"/>
                  </a:ext>
                </a:extLst>
              </p:cNvPr>
              <p:cNvSpPr/>
              <p:nvPr/>
            </p:nvSpPr>
            <p:spPr bwMode="auto">
              <a:xfrm rot="10800000">
                <a:off x="5184988" y="4383998"/>
                <a:ext cx="2217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8" name="四角形: 上の 2 つの角を丸める 257">
                <a:extLst>
                  <a:ext uri="{FF2B5EF4-FFF2-40B4-BE49-F238E27FC236}">
                    <a16:creationId xmlns:a16="http://schemas.microsoft.com/office/drawing/2014/main" id="{BF5301D3-EBCD-48A1-B433-BD28E73C4975}"/>
                  </a:ext>
                </a:extLst>
              </p:cNvPr>
              <p:cNvSpPr/>
              <p:nvPr/>
            </p:nvSpPr>
            <p:spPr bwMode="auto">
              <a:xfrm>
                <a:off x="5692224" y="4383998"/>
                <a:ext cx="1993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9" name="四角形: 角を丸くする 258">
                <a:extLst>
                  <a:ext uri="{FF2B5EF4-FFF2-40B4-BE49-F238E27FC236}">
                    <a16:creationId xmlns:a16="http://schemas.microsoft.com/office/drawing/2014/main" id="{AF410B73-1D57-4A86-9148-ECB6170EA0AE}"/>
                  </a:ext>
                </a:extLst>
              </p:cNvPr>
              <p:cNvSpPr/>
              <p:nvPr/>
            </p:nvSpPr>
            <p:spPr bwMode="auto">
              <a:xfrm>
                <a:off x="5088015" y="4468518"/>
                <a:ext cx="936000" cy="1643480"/>
              </a:xfrm>
              <a:prstGeom prst="roundRect">
                <a:avLst>
                  <a:gd name="adj" fmla="val 3437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56" name="テキスト ボックス 255">
              <a:extLst>
                <a:ext uri="{FF2B5EF4-FFF2-40B4-BE49-F238E27FC236}">
                  <a16:creationId xmlns:a16="http://schemas.microsoft.com/office/drawing/2014/main" id="{46DBBCDA-347B-400B-89C5-072D206A4FE8}"/>
                </a:ext>
              </a:extLst>
            </p:cNvPr>
            <p:cNvSpPr txBox="1"/>
            <p:nvPr/>
          </p:nvSpPr>
          <p:spPr>
            <a:xfrm>
              <a:off x="3466626" y="5464028"/>
              <a:ext cx="456102" cy="25283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9V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  <p:grpSp>
        <p:nvGrpSpPr>
          <p:cNvPr id="260" name="グループ化 259">
            <a:extLst>
              <a:ext uri="{FF2B5EF4-FFF2-40B4-BE49-F238E27FC236}">
                <a16:creationId xmlns:a16="http://schemas.microsoft.com/office/drawing/2014/main" id="{BB8F43A4-C68B-40F1-ABAD-183703EFC5A4}"/>
              </a:ext>
            </a:extLst>
          </p:cNvPr>
          <p:cNvGrpSpPr/>
          <p:nvPr/>
        </p:nvGrpSpPr>
        <p:grpSpPr>
          <a:xfrm>
            <a:off x="7027589" y="3121665"/>
            <a:ext cx="2214000" cy="1231200"/>
            <a:chOff x="5012911" y="3249164"/>
            <a:chExt cx="2214000" cy="1231200"/>
          </a:xfrm>
        </p:grpSpPr>
        <p:sp>
          <p:nvSpPr>
            <p:cNvPr id="261" name="フリーフォーム: 図形 260">
              <a:extLst>
                <a:ext uri="{FF2B5EF4-FFF2-40B4-BE49-F238E27FC236}">
                  <a16:creationId xmlns:a16="http://schemas.microsoft.com/office/drawing/2014/main" id="{6328F548-DAF4-4742-B286-9651587E6792}"/>
                </a:ext>
              </a:extLst>
            </p:cNvPr>
            <p:cNvSpPr/>
            <p:nvPr/>
          </p:nvSpPr>
          <p:spPr bwMode="auto">
            <a:xfrm rot="16200000">
              <a:off x="5504311" y="2757764"/>
              <a:ext cx="1231200" cy="2214000"/>
            </a:xfrm>
            <a:custGeom>
              <a:avLst/>
              <a:gdLst>
                <a:gd name="connsiteX0" fmla="*/ 500532 w 1231200"/>
                <a:gd name="connsiteY0" fmla="*/ 0 h 2214000"/>
                <a:gd name="connsiteX1" fmla="*/ 730668 w 1231200"/>
                <a:gd name="connsiteY1" fmla="*/ 0 h 2214000"/>
                <a:gd name="connsiteX2" fmla="*/ 746941 w 1231200"/>
                <a:gd name="connsiteY2" fmla="*/ 16273 h 2214000"/>
                <a:gd name="connsiteX3" fmla="*/ 746941 w 1231200"/>
                <a:gd name="connsiteY3" fmla="*/ 97634 h 2214000"/>
                <a:gd name="connsiteX4" fmla="*/ 1142110 w 1231200"/>
                <a:gd name="connsiteY4" fmla="*/ 97634 h 2214000"/>
                <a:gd name="connsiteX5" fmla="*/ 1231200 w 1231200"/>
                <a:gd name="connsiteY5" fmla="*/ 186724 h 2214000"/>
                <a:gd name="connsiteX6" fmla="*/ 1231200 w 1231200"/>
                <a:gd name="connsiteY6" fmla="*/ 2124910 h 2214000"/>
                <a:gd name="connsiteX7" fmla="*/ 1142110 w 1231200"/>
                <a:gd name="connsiteY7" fmla="*/ 2214000 h 2214000"/>
                <a:gd name="connsiteX8" fmla="*/ 89090 w 1231200"/>
                <a:gd name="connsiteY8" fmla="*/ 2214000 h 2214000"/>
                <a:gd name="connsiteX9" fmla="*/ 0 w 1231200"/>
                <a:gd name="connsiteY9" fmla="*/ 2124910 h 2214000"/>
                <a:gd name="connsiteX10" fmla="*/ 0 w 1231200"/>
                <a:gd name="connsiteY10" fmla="*/ 186724 h 2214000"/>
                <a:gd name="connsiteX11" fmla="*/ 89090 w 1231200"/>
                <a:gd name="connsiteY11" fmla="*/ 97634 h 2214000"/>
                <a:gd name="connsiteX12" fmla="*/ 484259 w 1231200"/>
                <a:gd name="connsiteY12" fmla="*/ 97634 h 2214000"/>
                <a:gd name="connsiteX13" fmla="*/ 484259 w 1231200"/>
                <a:gd name="connsiteY13" fmla="*/ 16273 h 2214000"/>
                <a:gd name="connsiteX14" fmla="*/ 500532 w 1231200"/>
                <a:gd name="connsiteY14" fmla="*/ 0 h 221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231200" h="2214000">
                  <a:moveTo>
                    <a:pt x="500532" y="0"/>
                  </a:moveTo>
                  <a:lnTo>
                    <a:pt x="730668" y="0"/>
                  </a:lnTo>
                  <a:cubicBezTo>
                    <a:pt x="739655" y="0"/>
                    <a:pt x="746941" y="7286"/>
                    <a:pt x="746941" y="16273"/>
                  </a:cubicBezTo>
                  <a:lnTo>
                    <a:pt x="746941" y="97634"/>
                  </a:lnTo>
                  <a:lnTo>
                    <a:pt x="1142110" y="97634"/>
                  </a:lnTo>
                  <a:cubicBezTo>
                    <a:pt x="1191313" y="97634"/>
                    <a:pt x="1231200" y="137521"/>
                    <a:pt x="1231200" y="186724"/>
                  </a:cubicBezTo>
                  <a:lnTo>
                    <a:pt x="1231200" y="2124910"/>
                  </a:lnTo>
                  <a:cubicBezTo>
                    <a:pt x="1231200" y="2174113"/>
                    <a:pt x="1191313" y="2214000"/>
                    <a:pt x="1142110" y="2214000"/>
                  </a:cubicBezTo>
                  <a:lnTo>
                    <a:pt x="89090" y="2214000"/>
                  </a:lnTo>
                  <a:cubicBezTo>
                    <a:pt x="39887" y="2214000"/>
                    <a:pt x="0" y="2174113"/>
                    <a:pt x="0" y="2124910"/>
                  </a:cubicBezTo>
                  <a:lnTo>
                    <a:pt x="0" y="186724"/>
                  </a:lnTo>
                  <a:cubicBezTo>
                    <a:pt x="0" y="137521"/>
                    <a:pt x="39887" y="97634"/>
                    <a:pt x="89090" y="97634"/>
                  </a:cubicBezTo>
                  <a:lnTo>
                    <a:pt x="484259" y="97634"/>
                  </a:lnTo>
                  <a:lnTo>
                    <a:pt x="484259" y="16273"/>
                  </a:lnTo>
                  <a:cubicBezTo>
                    <a:pt x="484259" y="7286"/>
                    <a:pt x="491545" y="0"/>
                    <a:pt x="500532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2" name="テキスト ボックス 261">
              <a:extLst>
                <a:ext uri="{FF2B5EF4-FFF2-40B4-BE49-F238E27FC236}">
                  <a16:creationId xmlns:a16="http://schemas.microsoft.com/office/drawing/2014/main" id="{59AA7064-08E1-4521-8751-8F34DC989E03}"/>
                </a:ext>
              </a:extLst>
            </p:cNvPr>
            <p:cNvSpPr txBox="1"/>
            <p:nvPr/>
          </p:nvSpPr>
          <p:spPr>
            <a:xfrm>
              <a:off x="6024015" y="3737707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DC0F09F3-8BEE-4029-B548-E95BFF31805E}"/>
              </a:ext>
            </a:extLst>
          </p:cNvPr>
          <p:cNvGrpSpPr/>
          <p:nvPr/>
        </p:nvGrpSpPr>
        <p:grpSpPr>
          <a:xfrm>
            <a:off x="5060512" y="3115753"/>
            <a:ext cx="1800000" cy="943200"/>
            <a:chOff x="5426911" y="4640870"/>
            <a:chExt cx="1800000" cy="943200"/>
          </a:xfrm>
        </p:grpSpPr>
        <p:sp>
          <p:nvSpPr>
            <p:cNvPr id="264" name="フリーフォーム: 図形 263">
              <a:extLst>
                <a:ext uri="{FF2B5EF4-FFF2-40B4-BE49-F238E27FC236}">
                  <a16:creationId xmlns:a16="http://schemas.microsoft.com/office/drawing/2014/main" id="{C00815A2-B3EA-42A1-8EC1-ED03EF1270B5}"/>
                </a:ext>
              </a:extLst>
            </p:cNvPr>
            <p:cNvSpPr/>
            <p:nvPr/>
          </p:nvSpPr>
          <p:spPr bwMode="auto">
            <a:xfrm rot="16200000">
              <a:off x="5855311" y="4212470"/>
              <a:ext cx="943200" cy="1800000"/>
            </a:xfrm>
            <a:custGeom>
              <a:avLst/>
              <a:gdLst>
                <a:gd name="connsiteX0" fmla="*/ 376343 w 943200"/>
                <a:gd name="connsiteY0" fmla="*/ 0 h 1800000"/>
                <a:gd name="connsiteX1" fmla="*/ 566857 w 943200"/>
                <a:gd name="connsiteY1" fmla="*/ 0 h 1800000"/>
                <a:gd name="connsiteX2" fmla="*/ 583130 w 943200"/>
                <a:gd name="connsiteY2" fmla="*/ 16273 h 1800000"/>
                <a:gd name="connsiteX3" fmla="*/ 583130 w 943200"/>
                <a:gd name="connsiteY3" fmla="*/ 69858 h 1800000"/>
                <a:gd name="connsiteX4" fmla="*/ 874950 w 943200"/>
                <a:gd name="connsiteY4" fmla="*/ 69858 h 1800000"/>
                <a:gd name="connsiteX5" fmla="*/ 943200 w 943200"/>
                <a:gd name="connsiteY5" fmla="*/ 138108 h 1800000"/>
                <a:gd name="connsiteX6" fmla="*/ 943200 w 943200"/>
                <a:gd name="connsiteY6" fmla="*/ 1731750 h 1800000"/>
                <a:gd name="connsiteX7" fmla="*/ 874950 w 943200"/>
                <a:gd name="connsiteY7" fmla="*/ 1800000 h 1800000"/>
                <a:gd name="connsiteX8" fmla="*/ 68250 w 943200"/>
                <a:gd name="connsiteY8" fmla="*/ 1800000 h 1800000"/>
                <a:gd name="connsiteX9" fmla="*/ 0 w 943200"/>
                <a:gd name="connsiteY9" fmla="*/ 1731750 h 1800000"/>
                <a:gd name="connsiteX10" fmla="*/ 0 w 943200"/>
                <a:gd name="connsiteY10" fmla="*/ 138108 h 1800000"/>
                <a:gd name="connsiteX11" fmla="*/ 68250 w 943200"/>
                <a:gd name="connsiteY11" fmla="*/ 69858 h 1800000"/>
                <a:gd name="connsiteX12" fmla="*/ 360070 w 943200"/>
                <a:gd name="connsiteY12" fmla="*/ 69858 h 1800000"/>
                <a:gd name="connsiteX13" fmla="*/ 360070 w 943200"/>
                <a:gd name="connsiteY13" fmla="*/ 16273 h 1800000"/>
                <a:gd name="connsiteX14" fmla="*/ 376343 w 943200"/>
                <a:gd name="connsiteY14" fmla="*/ 0 h 180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3200" h="1800000">
                  <a:moveTo>
                    <a:pt x="376343" y="0"/>
                  </a:moveTo>
                  <a:lnTo>
                    <a:pt x="566857" y="0"/>
                  </a:lnTo>
                  <a:cubicBezTo>
                    <a:pt x="575844" y="0"/>
                    <a:pt x="583130" y="7286"/>
                    <a:pt x="583130" y="16273"/>
                  </a:cubicBezTo>
                  <a:lnTo>
                    <a:pt x="583130" y="69858"/>
                  </a:lnTo>
                  <a:lnTo>
                    <a:pt x="874950" y="69858"/>
                  </a:lnTo>
                  <a:cubicBezTo>
                    <a:pt x="912643" y="69858"/>
                    <a:pt x="943200" y="100415"/>
                    <a:pt x="943200" y="138108"/>
                  </a:cubicBezTo>
                  <a:lnTo>
                    <a:pt x="943200" y="1731750"/>
                  </a:lnTo>
                  <a:cubicBezTo>
                    <a:pt x="943200" y="1769443"/>
                    <a:pt x="912643" y="1800000"/>
                    <a:pt x="874950" y="1800000"/>
                  </a:cubicBezTo>
                  <a:lnTo>
                    <a:pt x="68250" y="1800000"/>
                  </a:lnTo>
                  <a:cubicBezTo>
                    <a:pt x="30557" y="1800000"/>
                    <a:pt x="0" y="1769443"/>
                    <a:pt x="0" y="1731750"/>
                  </a:cubicBezTo>
                  <a:lnTo>
                    <a:pt x="0" y="138108"/>
                  </a:lnTo>
                  <a:cubicBezTo>
                    <a:pt x="0" y="100415"/>
                    <a:pt x="30557" y="69858"/>
                    <a:pt x="68250" y="69858"/>
                  </a:cubicBezTo>
                  <a:lnTo>
                    <a:pt x="360070" y="69858"/>
                  </a:lnTo>
                  <a:lnTo>
                    <a:pt x="360070" y="16273"/>
                  </a:lnTo>
                  <a:cubicBezTo>
                    <a:pt x="360070" y="7286"/>
                    <a:pt x="367356" y="0"/>
                    <a:pt x="376343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5" name="テキスト ボックス 264">
              <a:extLst>
                <a:ext uri="{FF2B5EF4-FFF2-40B4-BE49-F238E27FC236}">
                  <a16:creationId xmlns:a16="http://schemas.microsoft.com/office/drawing/2014/main" id="{5F5B49BC-5FDB-4888-B379-19C15BF6ADAC}"/>
                </a:ext>
              </a:extLst>
            </p:cNvPr>
            <p:cNvSpPr txBox="1"/>
            <p:nvPr/>
          </p:nvSpPr>
          <p:spPr>
            <a:xfrm>
              <a:off x="6144165" y="4964975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266" name="グループ化 265">
            <a:extLst>
              <a:ext uri="{FF2B5EF4-FFF2-40B4-BE49-F238E27FC236}">
                <a16:creationId xmlns:a16="http://schemas.microsoft.com/office/drawing/2014/main" id="{195EA6FD-486E-4D18-99E1-CC4059770ECF}"/>
              </a:ext>
            </a:extLst>
          </p:cNvPr>
          <p:cNvGrpSpPr/>
          <p:nvPr/>
        </p:nvGrpSpPr>
        <p:grpSpPr>
          <a:xfrm>
            <a:off x="5045134" y="4193515"/>
            <a:ext cx="1817999" cy="522000"/>
            <a:chOff x="7547519" y="3257528"/>
            <a:chExt cx="1817999" cy="522000"/>
          </a:xfrm>
        </p:grpSpPr>
        <p:sp>
          <p:nvSpPr>
            <p:cNvPr id="267" name="フリーフォーム: 図形 266">
              <a:extLst>
                <a:ext uri="{FF2B5EF4-FFF2-40B4-BE49-F238E27FC236}">
                  <a16:creationId xmlns:a16="http://schemas.microsoft.com/office/drawing/2014/main" id="{14C772F4-FA9A-4109-94A4-4CF61313B85A}"/>
                </a:ext>
              </a:extLst>
            </p:cNvPr>
            <p:cNvSpPr/>
            <p:nvPr/>
          </p:nvSpPr>
          <p:spPr bwMode="auto">
            <a:xfrm rot="16200000">
              <a:off x="8195519" y="2609528"/>
              <a:ext cx="522000" cy="1817999"/>
            </a:xfrm>
            <a:custGeom>
              <a:avLst/>
              <a:gdLst>
                <a:gd name="connsiteX0" fmla="*/ 191179 w 522000"/>
                <a:gd name="connsiteY0" fmla="*/ 0 h 1817999"/>
                <a:gd name="connsiteX1" fmla="*/ 330821 w 522000"/>
                <a:gd name="connsiteY1" fmla="*/ 0 h 1817999"/>
                <a:gd name="connsiteX2" fmla="*/ 347094 w 522000"/>
                <a:gd name="connsiteY2" fmla="*/ 16273 h 1817999"/>
                <a:gd name="connsiteX3" fmla="*/ 347094 w 522000"/>
                <a:gd name="connsiteY3" fmla="*/ 70556 h 1817999"/>
                <a:gd name="connsiteX4" fmla="*/ 484228 w 522000"/>
                <a:gd name="connsiteY4" fmla="*/ 70556 h 1817999"/>
                <a:gd name="connsiteX5" fmla="*/ 522000 w 522000"/>
                <a:gd name="connsiteY5" fmla="*/ 108328 h 1817999"/>
                <a:gd name="connsiteX6" fmla="*/ 522000 w 522000"/>
                <a:gd name="connsiteY6" fmla="*/ 1780227 h 1817999"/>
                <a:gd name="connsiteX7" fmla="*/ 484228 w 522000"/>
                <a:gd name="connsiteY7" fmla="*/ 1817999 h 1817999"/>
                <a:gd name="connsiteX8" fmla="*/ 37772 w 522000"/>
                <a:gd name="connsiteY8" fmla="*/ 1817999 h 1817999"/>
                <a:gd name="connsiteX9" fmla="*/ 0 w 522000"/>
                <a:gd name="connsiteY9" fmla="*/ 1780227 h 1817999"/>
                <a:gd name="connsiteX10" fmla="*/ 0 w 522000"/>
                <a:gd name="connsiteY10" fmla="*/ 108328 h 1817999"/>
                <a:gd name="connsiteX11" fmla="*/ 37772 w 522000"/>
                <a:gd name="connsiteY11" fmla="*/ 70556 h 1817999"/>
                <a:gd name="connsiteX12" fmla="*/ 174906 w 522000"/>
                <a:gd name="connsiteY12" fmla="*/ 70556 h 1817999"/>
                <a:gd name="connsiteX13" fmla="*/ 174906 w 522000"/>
                <a:gd name="connsiteY13" fmla="*/ 16273 h 1817999"/>
                <a:gd name="connsiteX14" fmla="*/ 191179 w 522000"/>
                <a:gd name="connsiteY14" fmla="*/ 0 h 18179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22000" h="1817999">
                  <a:moveTo>
                    <a:pt x="191179" y="0"/>
                  </a:moveTo>
                  <a:lnTo>
                    <a:pt x="330821" y="0"/>
                  </a:lnTo>
                  <a:cubicBezTo>
                    <a:pt x="339808" y="0"/>
                    <a:pt x="347094" y="7286"/>
                    <a:pt x="347094" y="16273"/>
                  </a:cubicBezTo>
                  <a:lnTo>
                    <a:pt x="347094" y="70556"/>
                  </a:lnTo>
                  <a:lnTo>
                    <a:pt x="484228" y="70556"/>
                  </a:lnTo>
                  <a:cubicBezTo>
                    <a:pt x="505089" y="70556"/>
                    <a:pt x="522000" y="87467"/>
                    <a:pt x="522000" y="108328"/>
                  </a:cubicBezTo>
                  <a:lnTo>
                    <a:pt x="522000" y="1780227"/>
                  </a:lnTo>
                  <a:cubicBezTo>
                    <a:pt x="522000" y="1801088"/>
                    <a:pt x="505089" y="1817999"/>
                    <a:pt x="484228" y="1817999"/>
                  </a:cubicBezTo>
                  <a:lnTo>
                    <a:pt x="37772" y="1817999"/>
                  </a:lnTo>
                  <a:cubicBezTo>
                    <a:pt x="16911" y="1817999"/>
                    <a:pt x="0" y="1801088"/>
                    <a:pt x="0" y="1780227"/>
                  </a:cubicBezTo>
                  <a:lnTo>
                    <a:pt x="0" y="108328"/>
                  </a:lnTo>
                  <a:cubicBezTo>
                    <a:pt x="0" y="87467"/>
                    <a:pt x="16911" y="70556"/>
                    <a:pt x="37772" y="70556"/>
                  </a:cubicBezTo>
                  <a:lnTo>
                    <a:pt x="174906" y="70556"/>
                  </a:lnTo>
                  <a:lnTo>
                    <a:pt x="174906" y="16273"/>
                  </a:lnTo>
                  <a:cubicBezTo>
                    <a:pt x="174906" y="7286"/>
                    <a:pt x="182192" y="0"/>
                    <a:pt x="191179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8" name="テキスト ボックス 267">
              <a:extLst>
                <a:ext uri="{FF2B5EF4-FFF2-40B4-BE49-F238E27FC236}">
                  <a16:creationId xmlns:a16="http://schemas.microsoft.com/office/drawing/2014/main" id="{149EF813-CB95-4641-9DF9-C8742959972A}"/>
                </a:ext>
              </a:extLst>
            </p:cNvPr>
            <p:cNvSpPr txBox="1"/>
            <p:nvPr/>
          </p:nvSpPr>
          <p:spPr>
            <a:xfrm>
              <a:off x="8296166" y="3355019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269" name="グループ化 268">
            <a:extLst>
              <a:ext uri="{FF2B5EF4-FFF2-40B4-BE49-F238E27FC236}">
                <a16:creationId xmlns:a16="http://schemas.microsoft.com/office/drawing/2014/main" id="{CA5FEC62-828B-46B6-BD4C-B8D2CF089FBA}"/>
              </a:ext>
            </a:extLst>
          </p:cNvPr>
          <p:cNvGrpSpPr/>
          <p:nvPr/>
        </p:nvGrpSpPr>
        <p:grpSpPr>
          <a:xfrm>
            <a:off x="5270175" y="4820950"/>
            <a:ext cx="1602000" cy="522000"/>
            <a:chOff x="7778952" y="3905442"/>
            <a:chExt cx="1602000" cy="522000"/>
          </a:xfrm>
        </p:grpSpPr>
        <p:sp>
          <p:nvSpPr>
            <p:cNvPr id="270" name="フリーフォーム: 図形 269">
              <a:extLst>
                <a:ext uri="{FF2B5EF4-FFF2-40B4-BE49-F238E27FC236}">
                  <a16:creationId xmlns:a16="http://schemas.microsoft.com/office/drawing/2014/main" id="{64498C19-EDF2-48C7-97BE-F3C009DC7897}"/>
                </a:ext>
              </a:extLst>
            </p:cNvPr>
            <p:cNvSpPr/>
            <p:nvPr/>
          </p:nvSpPr>
          <p:spPr bwMode="auto">
            <a:xfrm rot="16200000">
              <a:off x="8318952" y="3365442"/>
              <a:ext cx="522000" cy="1602000"/>
            </a:xfrm>
            <a:custGeom>
              <a:avLst/>
              <a:gdLst>
                <a:gd name="connsiteX0" fmla="*/ 204172 w 522000"/>
                <a:gd name="connsiteY0" fmla="*/ 0 h 1602000"/>
                <a:gd name="connsiteX1" fmla="*/ 315238 w 522000"/>
                <a:gd name="connsiteY1" fmla="*/ 0 h 1602000"/>
                <a:gd name="connsiteX2" fmla="*/ 331511 w 522000"/>
                <a:gd name="connsiteY2" fmla="*/ 16273 h 1602000"/>
                <a:gd name="connsiteX3" fmla="*/ 331511 w 522000"/>
                <a:gd name="connsiteY3" fmla="*/ 63556 h 1602000"/>
                <a:gd name="connsiteX4" fmla="*/ 484228 w 522000"/>
                <a:gd name="connsiteY4" fmla="*/ 63556 h 1602000"/>
                <a:gd name="connsiteX5" fmla="*/ 522000 w 522000"/>
                <a:gd name="connsiteY5" fmla="*/ 101328 h 1602000"/>
                <a:gd name="connsiteX6" fmla="*/ 522000 w 522000"/>
                <a:gd name="connsiteY6" fmla="*/ 1564228 h 1602000"/>
                <a:gd name="connsiteX7" fmla="*/ 484228 w 522000"/>
                <a:gd name="connsiteY7" fmla="*/ 1602000 h 1602000"/>
                <a:gd name="connsiteX8" fmla="*/ 37772 w 522000"/>
                <a:gd name="connsiteY8" fmla="*/ 1602000 h 1602000"/>
                <a:gd name="connsiteX9" fmla="*/ 0 w 522000"/>
                <a:gd name="connsiteY9" fmla="*/ 1564228 h 1602000"/>
                <a:gd name="connsiteX10" fmla="*/ 0 w 522000"/>
                <a:gd name="connsiteY10" fmla="*/ 101328 h 1602000"/>
                <a:gd name="connsiteX11" fmla="*/ 37772 w 522000"/>
                <a:gd name="connsiteY11" fmla="*/ 63556 h 1602000"/>
                <a:gd name="connsiteX12" fmla="*/ 187899 w 522000"/>
                <a:gd name="connsiteY12" fmla="*/ 63556 h 1602000"/>
                <a:gd name="connsiteX13" fmla="*/ 187899 w 522000"/>
                <a:gd name="connsiteY13" fmla="*/ 16273 h 1602000"/>
                <a:gd name="connsiteX14" fmla="*/ 204172 w 522000"/>
                <a:gd name="connsiteY14" fmla="*/ 0 h 1602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22000" h="1602000">
                  <a:moveTo>
                    <a:pt x="204172" y="0"/>
                  </a:moveTo>
                  <a:lnTo>
                    <a:pt x="315238" y="0"/>
                  </a:lnTo>
                  <a:cubicBezTo>
                    <a:pt x="324225" y="0"/>
                    <a:pt x="331511" y="7286"/>
                    <a:pt x="331511" y="16273"/>
                  </a:cubicBezTo>
                  <a:lnTo>
                    <a:pt x="331511" y="63556"/>
                  </a:lnTo>
                  <a:lnTo>
                    <a:pt x="484228" y="63556"/>
                  </a:lnTo>
                  <a:cubicBezTo>
                    <a:pt x="505089" y="63556"/>
                    <a:pt x="522000" y="80467"/>
                    <a:pt x="522000" y="101328"/>
                  </a:cubicBezTo>
                  <a:lnTo>
                    <a:pt x="522000" y="1564228"/>
                  </a:lnTo>
                  <a:cubicBezTo>
                    <a:pt x="522000" y="1585089"/>
                    <a:pt x="505089" y="1602000"/>
                    <a:pt x="484228" y="1602000"/>
                  </a:cubicBezTo>
                  <a:lnTo>
                    <a:pt x="37772" y="1602000"/>
                  </a:lnTo>
                  <a:cubicBezTo>
                    <a:pt x="16911" y="1602000"/>
                    <a:pt x="0" y="1585089"/>
                    <a:pt x="0" y="1564228"/>
                  </a:cubicBezTo>
                  <a:lnTo>
                    <a:pt x="0" y="101328"/>
                  </a:lnTo>
                  <a:cubicBezTo>
                    <a:pt x="0" y="80467"/>
                    <a:pt x="16911" y="63556"/>
                    <a:pt x="37772" y="63556"/>
                  </a:cubicBezTo>
                  <a:lnTo>
                    <a:pt x="187899" y="63556"/>
                  </a:lnTo>
                  <a:lnTo>
                    <a:pt x="187899" y="16273"/>
                  </a:lnTo>
                  <a:cubicBezTo>
                    <a:pt x="187899" y="7286"/>
                    <a:pt x="195185" y="0"/>
                    <a:pt x="204172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1" name="テキスト ボックス 270">
              <a:extLst>
                <a:ext uri="{FF2B5EF4-FFF2-40B4-BE49-F238E27FC236}">
                  <a16:creationId xmlns:a16="http://schemas.microsoft.com/office/drawing/2014/main" id="{3AB5BE74-BBA0-4B89-A0BB-F303CC8B379F}"/>
                </a:ext>
              </a:extLst>
            </p:cNvPr>
            <p:cNvSpPr txBox="1"/>
            <p:nvPr/>
          </p:nvSpPr>
          <p:spPr>
            <a:xfrm>
              <a:off x="8351901" y="4027145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72" name="グループ化 271">
            <a:extLst>
              <a:ext uri="{FF2B5EF4-FFF2-40B4-BE49-F238E27FC236}">
                <a16:creationId xmlns:a16="http://schemas.microsoft.com/office/drawing/2014/main" id="{D7903EFC-36D5-44AA-BD50-8BC0313AC251}"/>
              </a:ext>
            </a:extLst>
          </p:cNvPr>
          <p:cNvGrpSpPr/>
          <p:nvPr/>
        </p:nvGrpSpPr>
        <p:grpSpPr>
          <a:xfrm>
            <a:off x="7061652" y="4909177"/>
            <a:ext cx="1088392" cy="432000"/>
            <a:chOff x="8290330" y="4628670"/>
            <a:chExt cx="1088392" cy="432000"/>
          </a:xfrm>
        </p:grpSpPr>
        <p:sp>
          <p:nvSpPr>
            <p:cNvPr id="273" name="フリーフォーム: 図形 272">
              <a:extLst>
                <a:ext uri="{FF2B5EF4-FFF2-40B4-BE49-F238E27FC236}">
                  <a16:creationId xmlns:a16="http://schemas.microsoft.com/office/drawing/2014/main" id="{22F6AEDE-1142-49D5-8CE8-F2B3344BF807}"/>
                </a:ext>
              </a:extLst>
            </p:cNvPr>
            <p:cNvSpPr/>
            <p:nvPr/>
          </p:nvSpPr>
          <p:spPr bwMode="auto">
            <a:xfrm rot="16200000">
              <a:off x="8618526" y="4300474"/>
              <a:ext cx="432000" cy="1088392"/>
            </a:xfrm>
            <a:custGeom>
              <a:avLst/>
              <a:gdLst>
                <a:gd name="connsiteX0" fmla="*/ 160467 w 432000"/>
                <a:gd name="connsiteY0" fmla="*/ 0 h 1088392"/>
                <a:gd name="connsiteX1" fmla="*/ 271533 w 432000"/>
                <a:gd name="connsiteY1" fmla="*/ 0 h 1088392"/>
                <a:gd name="connsiteX2" fmla="*/ 287806 w 432000"/>
                <a:gd name="connsiteY2" fmla="*/ 16273 h 1088392"/>
                <a:gd name="connsiteX3" fmla="*/ 287806 w 432000"/>
                <a:gd name="connsiteY3" fmla="*/ 65044 h 1088392"/>
                <a:gd name="connsiteX4" fmla="*/ 400740 w 432000"/>
                <a:gd name="connsiteY4" fmla="*/ 65044 h 1088392"/>
                <a:gd name="connsiteX5" fmla="*/ 432000 w 432000"/>
                <a:gd name="connsiteY5" fmla="*/ 96304 h 1088392"/>
                <a:gd name="connsiteX6" fmla="*/ 432000 w 432000"/>
                <a:gd name="connsiteY6" fmla="*/ 1057132 h 1088392"/>
                <a:gd name="connsiteX7" fmla="*/ 400740 w 432000"/>
                <a:gd name="connsiteY7" fmla="*/ 1088392 h 1088392"/>
                <a:gd name="connsiteX8" fmla="*/ 31260 w 432000"/>
                <a:gd name="connsiteY8" fmla="*/ 1088392 h 1088392"/>
                <a:gd name="connsiteX9" fmla="*/ 0 w 432000"/>
                <a:gd name="connsiteY9" fmla="*/ 1057132 h 1088392"/>
                <a:gd name="connsiteX10" fmla="*/ 0 w 432000"/>
                <a:gd name="connsiteY10" fmla="*/ 96304 h 1088392"/>
                <a:gd name="connsiteX11" fmla="*/ 31260 w 432000"/>
                <a:gd name="connsiteY11" fmla="*/ 65044 h 1088392"/>
                <a:gd name="connsiteX12" fmla="*/ 144194 w 432000"/>
                <a:gd name="connsiteY12" fmla="*/ 65044 h 1088392"/>
                <a:gd name="connsiteX13" fmla="*/ 144194 w 432000"/>
                <a:gd name="connsiteY13" fmla="*/ 16273 h 1088392"/>
                <a:gd name="connsiteX14" fmla="*/ 160467 w 432000"/>
                <a:gd name="connsiteY14" fmla="*/ 0 h 10883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32000" h="1088392">
                  <a:moveTo>
                    <a:pt x="160467" y="0"/>
                  </a:moveTo>
                  <a:lnTo>
                    <a:pt x="271533" y="0"/>
                  </a:lnTo>
                  <a:cubicBezTo>
                    <a:pt x="280520" y="0"/>
                    <a:pt x="287806" y="7286"/>
                    <a:pt x="287806" y="16273"/>
                  </a:cubicBezTo>
                  <a:lnTo>
                    <a:pt x="287806" y="65044"/>
                  </a:lnTo>
                  <a:lnTo>
                    <a:pt x="400740" y="65044"/>
                  </a:lnTo>
                  <a:cubicBezTo>
                    <a:pt x="418004" y="65044"/>
                    <a:pt x="432000" y="79040"/>
                    <a:pt x="432000" y="96304"/>
                  </a:cubicBezTo>
                  <a:lnTo>
                    <a:pt x="432000" y="1057132"/>
                  </a:lnTo>
                  <a:cubicBezTo>
                    <a:pt x="432000" y="1074396"/>
                    <a:pt x="418004" y="1088392"/>
                    <a:pt x="400740" y="1088392"/>
                  </a:cubicBezTo>
                  <a:lnTo>
                    <a:pt x="31260" y="1088392"/>
                  </a:lnTo>
                  <a:cubicBezTo>
                    <a:pt x="13996" y="1088392"/>
                    <a:pt x="0" y="1074396"/>
                    <a:pt x="0" y="1057132"/>
                  </a:cubicBezTo>
                  <a:lnTo>
                    <a:pt x="0" y="96304"/>
                  </a:lnTo>
                  <a:cubicBezTo>
                    <a:pt x="0" y="79040"/>
                    <a:pt x="13996" y="65044"/>
                    <a:pt x="31260" y="65044"/>
                  </a:cubicBezTo>
                  <a:lnTo>
                    <a:pt x="144194" y="65044"/>
                  </a:lnTo>
                  <a:lnTo>
                    <a:pt x="144194" y="16273"/>
                  </a:lnTo>
                  <a:cubicBezTo>
                    <a:pt x="144194" y="7286"/>
                    <a:pt x="151480" y="0"/>
                    <a:pt x="160467" y="0"/>
                  </a:cubicBez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4" name="テキスト ボックス 273">
              <a:extLst>
                <a:ext uri="{FF2B5EF4-FFF2-40B4-BE49-F238E27FC236}">
                  <a16:creationId xmlns:a16="http://schemas.microsoft.com/office/drawing/2014/main" id="{22AD8A49-47B2-4D51-89F5-1F660797059D}"/>
                </a:ext>
              </a:extLst>
            </p:cNvPr>
            <p:cNvSpPr txBox="1"/>
            <p:nvPr/>
          </p:nvSpPr>
          <p:spPr>
            <a:xfrm>
              <a:off x="8652746" y="4712137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75" name="グループ化 274">
            <a:extLst>
              <a:ext uri="{FF2B5EF4-FFF2-40B4-BE49-F238E27FC236}">
                <a16:creationId xmlns:a16="http://schemas.microsoft.com/office/drawing/2014/main" id="{A2C86B65-606A-4660-AA4C-EB4011519319}"/>
              </a:ext>
            </a:extLst>
          </p:cNvPr>
          <p:cNvGrpSpPr/>
          <p:nvPr/>
        </p:nvGrpSpPr>
        <p:grpSpPr>
          <a:xfrm>
            <a:off x="6418364" y="5424005"/>
            <a:ext cx="1728000" cy="936000"/>
            <a:chOff x="7637519" y="5217813"/>
            <a:chExt cx="1728000" cy="936000"/>
          </a:xfrm>
        </p:grpSpPr>
        <p:sp>
          <p:nvSpPr>
            <p:cNvPr id="276" name="フリーフォーム: 図形 275">
              <a:extLst>
                <a:ext uri="{FF2B5EF4-FFF2-40B4-BE49-F238E27FC236}">
                  <a16:creationId xmlns:a16="http://schemas.microsoft.com/office/drawing/2014/main" id="{E09CD834-DE49-48C5-AF3F-A75E3A6DC169}"/>
                </a:ext>
              </a:extLst>
            </p:cNvPr>
            <p:cNvSpPr/>
            <p:nvPr/>
          </p:nvSpPr>
          <p:spPr bwMode="auto">
            <a:xfrm rot="16200000">
              <a:off x="8033519" y="4821813"/>
              <a:ext cx="936000" cy="1728000"/>
            </a:xfrm>
            <a:custGeom>
              <a:avLst/>
              <a:gdLst>
                <a:gd name="connsiteX0" fmla="*/ 96973 w 936000"/>
                <a:gd name="connsiteY0" fmla="*/ 0 h 1728000"/>
                <a:gd name="connsiteX1" fmla="*/ 318691 w 936000"/>
                <a:gd name="connsiteY1" fmla="*/ 0 h 1728000"/>
                <a:gd name="connsiteX2" fmla="*/ 318691 w 936000"/>
                <a:gd name="connsiteY2" fmla="*/ 81361 h 1728000"/>
                <a:gd name="connsiteX3" fmla="*/ 317382 w 936000"/>
                <a:gd name="connsiteY3" fmla="*/ 84520 h 1728000"/>
                <a:gd name="connsiteX4" fmla="*/ 604209 w 936000"/>
                <a:gd name="connsiteY4" fmla="*/ 84520 h 1728000"/>
                <a:gd name="connsiteX5" fmla="*/ 604209 w 936000"/>
                <a:gd name="connsiteY5" fmla="*/ 16273 h 1728000"/>
                <a:gd name="connsiteX6" fmla="*/ 620482 w 936000"/>
                <a:gd name="connsiteY6" fmla="*/ 0 h 1728000"/>
                <a:gd name="connsiteX7" fmla="*/ 787254 w 936000"/>
                <a:gd name="connsiteY7" fmla="*/ 0 h 1728000"/>
                <a:gd name="connsiteX8" fmla="*/ 803527 w 936000"/>
                <a:gd name="connsiteY8" fmla="*/ 16273 h 1728000"/>
                <a:gd name="connsiteX9" fmla="*/ 803527 w 936000"/>
                <a:gd name="connsiteY9" fmla="*/ 84520 h 1728000"/>
                <a:gd name="connsiteX10" fmla="*/ 903830 w 936000"/>
                <a:gd name="connsiteY10" fmla="*/ 84520 h 1728000"/>
                <a:gd name="connsiteX11" fmla="*/ 936000 w 936000"/>
                <a:gd name="connsiteY11" fmla="*/ 116690 h 1728000"/>
                <a:gd name="connsiteX12" fmla="*/ 936000 w 936000"/>
                <a:gd name="connsiteY12" fmla="*/ 1695830 h 1728000"/>
                <a:gd name="connsiteX13" fmla="*/ 903830 w 936000"/>
                <a:gd name="connsiteY13" fmla="*/ 1728000 h 1728000"/>
                <a:gd name="connsiteX14" fmla="*/ 32170 w 936000"/>
                <a:gd name="connsiteY14" fmla="*/ 1728000 h 1728000"/>
                <a:gd name="connsiteX15" fmla="*/ 0 w 936000"/>
                <a:gd name="connsiteY15" fmla="*/ 1695830 h 1728000"/>
                <a:gd name="connsiteX16" fmla="*/ 0 w 936000"/>
                <a:gd name="connsiteY16" fmla="*/ 116690 h 1728000"/>
                <a:gd name="connsiteX17" fmla="*/ 32170 w 936000"/>
                <a:gd name="connsiteY17" fmla="*/ 84520 h 1728000"/>
                <a:gd name="connsiteX18" fmla="*/ 98282 w 936000"/>
                <a:gd name="connsiteY18" fmla="*/ 84520 h 1728000"/>
                <a:gd name="connsiteX19" fmla="*/ 96973 w 936000"/>
                <a:gd name="connsiteY19" fmla="*/ 81361 h 172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936000" h="1728000">
                  <a:moveTo>
                    <a:pt x="96973" y="0"/>
                  </a:moveTo>
                  <a:lnTo>
                    <a:pt x="318691" y="0"/>
                  </a:lnTo>
                  <a:lnTo>
                    <a:pt x="318691" y="81361"/>
                  </a:lnTo>
                  <a:lnTo>
                    <a:pt x="317382" y="84520"/>
                  </a:lnTo>
                  <a:lnTo>
                    <a:pt x="604209" y="84520"/>
                  </a:lnTo>
                  <a:lnTo>
                    <a:pt x="604209" y="16273"/>
                  </a:lnTo>
                  <a:cubicBezTo>
                    <a:pt x="604209" y="7286"/>
                    <a:pt x="611495" y="0"/>
                    <a:pt x="620482" y="0"/>
                  </a:cubicBezTo>
                  <a:lnTo>
                    <a:pt x="787254" y="0"/>
                  </a:lnTo>
                  <a:cubicBezTo>
                    <a:pt x="796241" y="0"/>
                    <a:pt x="803527" y="7286"/>
                    <a:pt x="803527" y="16273"/>
                  </a:cubicBezTo>
                  <a:lnTo>
                    <a:pt x="803527" y="84520"/>
                  </a:lnTo>
                  <a:lnTo>
                    <a:pt x="903830" y="84520"/>
                  </a:lnTo>
                  <a:cubicBezTo>
                    <a:pt x="921597" y="84520"/>
                    <a:pt x="936000" y="98923"/>
                    <a:pt x="936000" y="116690"/>
                  </a:cubicBezTo>
                  <a:lnTo>
                    <a:pt x="936000" y="1695830"/>
                  </a:lnTo>
                  <a:cubicBezTo>
                    <a:pt x="936000" y="1713597"/>
                    <a:pt x="921597" y="1728000"/>
                    <a:pt x="903830" y="1728000"/>
                  </a:cubicBezTo>
                  <a:lnTo>
                    <a:pt x="32170" y="1728000"/>
                  </a:lnTo>
                  <a:cubicBezTo>
                    <a:pt x="14403" y="1728000"/>
                    <a:pt x="0" y="1713597"/>
                    <a:pt x="0" y="1695830"/>
                  </a:cubicBezTo>
                  <a:lnTo>
                    <a:pt x="0" y="116690"/>
                  </a:lnTo>
                  <a:cubicBezTo>
                    <a:pt x="0" y="98923"/>
                    <a:pt x="14403" y="84520"/>
                    <a:pt x="32170" y="84520"/>
                  </a:cubicBezTo>
                  <a:lnTo>
                    <a:pt x="98282" y="84520"/>
                  </a:lnTo>
                  <a:lnTo>
                    <a:pt x="96973" y="81361"/>
                  </a:lnTo>
                  <a:close/>
                </a:path>
              </a:pathLst>
            </a:custGeom>
            <a:solidFill>
              <a:srgbClr val="FFFFFF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7" name="テキスト ボックス 276">
              <a:extLst>
                <a:ext uri="{FF2B5EF4-FFF2-40B4-BE49-F238E27FC236}">
                  <a16:creationId xmlns:a16="http://schemas.microsoft.com/office/drawing/2014/main" id="{A89C767F-84E9-45B5-BE16-AF4CB6735C32}"/>
                </a:ext>
              </a:extLst>
            </p:cNvPr>
            <p:cNvSpPr txBox="1"/>
            <p:nvPr/>
          </p:nvSpPr>
          <p:spPr>
            <a:xfrm>
              <a:off x="8290330" y="5590446"/>
              <a:ext cx="456102" cy="25283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/>
                  <a:ea typeface="メイリオ"/>
                </a:rPr>
                <a:t>9V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  <p:sp>
        <p:nvSpPr>
          <p:cNvPr id="278" name="テキスト ボックス 277">
            <a:extLst>
              <a:ext uri="{FF2B5EF4-FFF2-40B4-BE49-F238E27FC236}">
                <a16:creationId xmlns:a16="http://schemas.microsoft.com/office/drawing/2014/main" id="{239DE71C-8DB1-44CB-8DA3-B0CC9739E4D5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乾電池のイラスト型図形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552D7E58-B246-47A7-9149-F0764C9D9467}"/>
              </a:ext>
            </a:extLst>
          </p:cNvPr>
          <p:cNvGrpSpPr/>
          <p:nvPr/>
        </p:nvGrpSpPr>
        <p:grpSpPr>
          <a:xfrm>
            <a:off x="415277" y="714985"/>
            <a:ext cx="1231200" cy="2214000"/>
            <a:chOff x="415439" y="509170"/>
            <a:chExt cx="1231200" cy="2214000"/>
          </a:xfrm>
        </p:grpSpPr>
        <p:sp>
          <p:nvSpPr>
            <p:cNvPr id="151" name="四角形: 角を丸くする 150">
              <a:extLst>
                <a:ext uri="{FF2B5EF4-FFF2-40B4-BE49-F238E27FC236}">
                  <a16:creationId xmlns:a16="http://schemas.microsoft.com/office/drawing/2014/main" id="{F2F6D474-A3F2-496F-A519-7F680ACFDFCC}"/>
                </a:ext>
              </a:extLst>
            </p:cNvPr>
            <p:cNvSpPr/>
            <p:nvPr/>
          </p:nvSpPr>
          <p:spPr bwMode="auto">
            <a:xfrm>
              <a:off x="415439" y="606804"/>
              <a:ext cx="1231200" cy="2116366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F1E92204-BF67-4BC7-B453-0C425BDC886A}"/>
                </a:ext>
              </a:extLst>
            </p:cNvPr>
            <p:cNvSpPr/>
            <p:nvPr/>
          </p:nvSpPr>
          <p:spPr bwMode="auto">
            <a:xfrm>
              <a:off x="899698" y="509170"/>
              <a:ext cx="26268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3" name="四角形: 角を丸くする 152">
              <a:extLst>
                <a:ext uri="{FF2B5EF4-FFF2-40B4-BE49-F238E27FC236}">
                  <a16:creationId xmlns:a16="http://schemas.microsoft.com/office/drawing/2014/main" id="{4C5D2607-E3ED-4CDC-9E78-38413C25D4C2}"/>
                </a:ext>
              </a:extLst>
            </p:cNvPr>
            <p:cNvSpPr/>
            <p:nvPr/>
          </p:nvSpPr>
          <p:spPr bwMode="auto">
            <a:xfrm>
              <a:off x="415439" y="768098"/>
              <a:ext cx="1231200" cy="1793778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4" name="テキスト ボックス 153">
              <a:extLst>
                <a:ext uri="{FF2B5EF4-FFF2-40B4-BE49-F238E27FC236}">
                  <a16:creationId xmlns:a16="http://schemas.microsoft.com/office/drawing/2014/main" id="{894043BD-BD6D-4112-9839-FB183B89C8D5}"/>
                </a:ext>
              </a:extLst>
            </p:cNvPr>
            <p:cNvSpPr txBox="1"/>
            <p:nvPr/>
          </p:nvSpPr>
          <p:spPr>
            <a:xfrm rot="5400000">
              <a:off x="802987" y="153856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E2E5CE35-9899-4961-A5B2-C7522238C22C}"/>
              </a:ext>
            </a:extLst>
          </p:cNvPr>
          <p:cNvGrpSpPr/>
          <p:nvPr/>
        </p:nvGrpSpPr>
        <p:grpSpPr>
          <a:xfrm>
            <a:off x="1728321" y="1136186"/>
            <a:ext cx="943200" cy="1800000"/>
            <a:chOff x="1855599" y="923170"/>
            <a:chExt cx="943200" cy="1800000"/>
          </a:xfrm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49BAAF22-0F5A-4AB9-A7AD-F3288B6AD999}"/>
                </a:ext>
              </a:extLst>
            </p:cNvPr>
            <p:cNvSpPr/>
            <p:nvPr/>
          </p:nvSpPr>
          <p:spPr bwMode="auto">
            <a:xfrm>
              <a:off x="2215669" y="923170"/>
              <a:ext cx="223060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7" name="四角形: 角を丸くする 156">
              <a:extLst>
                <a:ext uri="{FF2B5EF4-FFF2-40B4-BE49-F238E27FC236}">
                  <a16:creationId xmlns:a16="http://schemas.microsoft.com/office/drawing/2014/main" id="{544FD61D-620D-4297-B8E0-E1E77628643A}"/>
                </a:ext>
              </a:extLst>
            </p:cNvPr>
            <p:cNvSpPr/>
            <p:nvPr/>
          </p:nvSpPr>
          <p:spPr bwMode="auto">
            <a:xfrm>
              <a:off x="1855599" y="993028"/>
              <a:ext cx="943200" cy="1730142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8" name="四角形: 角を丸くする 157">
              <a:extLst>
                <a:ext uri="{FF2B5EF4-FFF2-40B4-BE49-F238E27FC236}">
                  <a16:creationId xmlns:a16="http://schemas.microsoft.com/office/drawing/2014/main" id="{1E9FEDA7-65F1-4E53-9A99-134B905D2163}"/>
                </a:ext>
              </a:extLst>
            </p:cNvPr>
            <p:cNvSpPr/>
            <p:nvPr/>
          </p:nvSpPr>
          <p:spPr bwMode="auto">
            <a:xfrm>
              <a:off x="1855599" y="1124887"/>
              <a:ext cx="943200" cy="1466424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9" name="テキスト ボックス 158">
              <a:extLst>
                <a:ext uri="{FF2B5EF4-FFF2-40B4-BE49-F238E27FC236}">
                  <a16:creationId xmlns:a16="http://schemas.microsoft.com/office/drawing/2014/main" id="{55A7255B-36B5-4BAD-8873-1A1BFF322392}"/>
                </a:ext>
              </a:extLst>
            </p:cNvPr>
            <p:cNvSpPr txBox="1"/>
            <p:nvPr/>
          </p:nvSpPr>
          <p:spPr>
            <a:xfrm rot="5400000">
              <a:off x="2099147" y="16906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CA83162E-9A94-4BDC-BC92-3AD3BAA33FDD}"/>
              </a:ext>
            </a:extLst>
          </p:cNvPr>
          <p:cNvGrpSpPr/>
          <p:nvPr/>
        </p:nvGrpSpPr>
        <p:grpSpPr>
          <a:xfrm>
            <a:off x="2761936" y="1100188"/>
            <a:ext cx="522000" cy="1817999"/>
            <a:chOff x="3015560" y="923170"/>
            <a:chExt cx="522000" cy="1817999"/>
          </a:xfrm>
        </p:grpSpPr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C98D6248-B8EA-4F7D-8516-00B07FC71910}"/>
                </a:ext>
              </a:extLst>
            </p:cNvPr>
            <p:cNvSpPr/>
            <p:nvPr/>
          </p:nvSpPr>
          <p:spPr bwMode="auto">
            <a:xfrm>
              <a:off x="3190466" y="923170"/>
              <a:ext cx="172188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2" name="四角形: 角を丸くする 161">
              <a:extLst>
                <a:ext uri="{FF2B5EF4-FFF2-40B4-BE49-F238E27FC236}">
                  <a16:creationId xmlns:a16="http://schemas.microsoft.com/office/drawing/2014/main" id="{6AD860C5-3F05-458E-9A52-34DE9B08722F}"/>
                </a:ext>
              </a:extLst>
            </p:cNvPr>
            <p:cNvSpPr/>
            <p:nvPr/>
          </p:nvSpPr>
          <p:spPr bwMode="auto">
            <a:xfrm>
              <a:off x="3015560" y="993726"/>
              <a:ext cx="522000" cy="1747443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3" name="四角形: 角を丸くする 162">
              <a:extLst>
                <a:ext uri="{FF2B5EF4-FFF2-40B4-BE49-F238E27FC236}">
                  <a16:creationId xmlns:a16="http://schemas.microsoft.com/office/drawing/2014/main" id="{59E2E515-66E3-4C8B-80C8-DABD0D47B632}"/>
                </a:ext>
              </a:extLst>
            </p:cNvPr>
            <p:cNvSpPr/>
            <p:nvPr/>
          </p:nvSpPr>
          <p:spPr bwMode="auto">
            <a:xfrm>
              <a:off x="3015560" y="1126904"/>
              <a:ext cx="522000" cy="1481088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4" name="テキスト ボックス 163">
              <a:extLst>
                <a:ext uri="{FF2B5EF4-FFF2-40B4-BE49-F238E27FC236}">
                  <a16:creationId xmlns:a16="http://schemas.microsoft.com/office/drawing/2014/main" id="{E1282445-885C-4354-BB8D-A0D0975AB7B9}"/>
                </a:ext>
              </a:extLst>
            </p:cNvPr>
            <p:cNvSpPr txBox="1"/>
            <p:nvPr/>
          </p:nvSpPr>
          <p:spPr>
            <a:xfrm rot="5400000">
              <a:off x="3053019" y="16906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C4E422AB-6BDE-4F26-87B3-ABE666CE1590}"/>
              </a:ext>
            </a:extLst>
          </p:cNvPr>
          <p:cNvGrpSpPr/>
          <p:nvPr/>
        </p:nvGrpSpPr>
        <p:grpSpPr>
          <a:xfrm>
            <a:off x="3417904" y="1337473"/>
            <a:ext cx="522000" cy="1602000"/>
            <a:chOff x="3785999" y="1146864"/>
            <a:chExt cx="522000" cy="1602000"/>
          </a:xfrm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63082B28-945C-4800-B6B2-9BED2CEC6873}"/>
                </a:ext>
              </a:extLst>
            </p:cNvPr>
            <p:cNvSpPr/>
            <p:nvPr/>
          </p:nvSpPr>
          <p:spPr bwMode="auto">
            <a:xfrm>
              <a:off x="3973898" y="1146864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7" name="四角形: 角を丸くする 166">
              <a:extLst>
                <a:ext uri="{FF2B5EF4-FFF2-40B4-BE49-F238E27FC236}">
                  <a16:creationId xmlns:a16="http://schemas.microsoft.com/office/drawing/2014/main" id="{1EAEE556-BBF7-4A16-A937-DD4C8D2BE8F0}"/>
                </a:ext>
              </a:extLst>
            </p:cNvPr>
            <p:cNvSpPr/>
            <p:nvPr/>
          </p:nvSpPr>
          <p:spPr bwMode="auto">
            <a:xfrm>
              <a:off x="3785999" y="1210420"/>
              <a:ext cx="522000" cy="1538444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8" name="四角形: 角を丸くする 167">
              <a:extLst>
                <a:ext uri="{FF2B5EF4-FFF2-40B4-BE49-F238E27FC236}">
                  <a16:creationId xmlns:a16="http://schemas.microsoft.com/office/drawing/2014/main" id="{BEE7B205-65B3-4AA8-A21E-D36153CB5B25}"/>
                </a:ext>
              </a:extLst>
            </p:cNvPr>
            <p:cNvSpPr/>
            <p:nvPr/>
          </p:nvSpPr>
          <p:spPr bwMode="auto">
            <a:xfrm>
              <a:off x="3785999" y="1327669"/>
              <a:ext cx="522000" cy="1303946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9" name="テキスト ボックス 168">
              <a:extLst>
                <a:ext uri="{FF2B5EF4-FFF2-40B4-BE49-F238E27FC236}">
                  <a16:creationId xmlns:a16="http://schemas.microsoft.com/office/drawing/2014/main" id="{EF72215C-9115-4ADE-B784-39E2F1C7AFB1}"/>
                </a:ext>
              </a:extLst>
            </p:cNvPr>
            <p:cNvSpPr txBox="1"/>
            <p:nvPr/>
          </p:nvSpPr>
          <p:spPr>
            <a:xfrm rot="5400000">
              <a:off x="3821096" y="183110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718BC80F-8A62-4A96-B491-D6DA69E18D6D}"/>
              </a:ext>
            </a:extLst>
          </p:cNvPr>
          <p:cNvGrpSpPr/>
          <p:nvPr/>
        </p:nvGrpSpPr>
        <p:grpSpPr>
          <a:xfrm>
            <a:off x="4024714" y="1867135"/>
            <a:ext cx="432000" cy="1088392"/>
            <a:chOff x="4468170" y="1674014"/>
            <a:chExt cx="432000" cy="1088392"/>
          </a:xfrm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8AE3A77A-5EB0-492F-B10F-72AF9A4FC3F7}"/>
                </a:ext>
              </a:extLst>
            </p:cNvPr>
            <p:cNvSpPr/>
            <p:nvPr/>
          </p:nvSpPr>
          <p:spPr bwMode="auto">
            <a:xfrm>
              <a:off x="4612364" y="1674014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2" name="四角形: 角を丸くする 171">
              <a:extLst>
                <a:ext uri="{FF2B5EF4-FFF2-40B4-BE49-F238E27FC236}">
                  <a16:creationId xmlns:a16="http://schemas.microsoft.com/office/drawing/2014/main" id="{51829ED4-E392-4CF0-ABEA-E72D1855F7AE}"/>
                </a:ext>
              </a:extLst>
            </p:cNvPr>
            <p:cNvSpPr/>
            <p:nvPr/>
          </p:nvSpPr>
          <p:spPr bwMode="auto">
            <a:xfrm>
              <a:off x="4468170" y="1739058"/>
              <a:ext cx="432000" cy="1023348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3" name="四角形: 角を丸くする 172">
              <a:extLst>
                <a:ext uri="{FF2B5EF4-FFF2-40B4-BE49-F238E27FC236}">
                  <a16:creationId xmlns:a16="http://schemas.microsoft.com/office/drawing/2014/main" id="{C5A4CB0E-81B5-4932-B16A-C6A25FB19317}"/>
                </a:ext>
              </a:extLst>
            </p:cNvPr>
            <p:cNvSpPr/>
            <p:nvPr/>
          </p:nvSpPr>
          <p:spPr bwMode="auto">
            <a:xfrm>
              <a:off x="4468170" y="1817050"/>
              <a:ext cx="432000" cy="867364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4" name="テキスト ボックス 173">
              <a:extLst>
                <a:ext uri="{FF2B5EF4-FFF2-40B4-BE49-F238E27FC236}">
                  <a16:creationId xmlns:a16="http://schemas.microsoft.com/office/drawing/2014/main" id="{F470A074-19D4-4D2D-A13D-288F5874D839}"/>
                </a:ext>
              </a:extLst>
            </p:cNvPr>
            <p:cNvSpPr txBox="1"/>
            <p:nvPr/>
          </p:nvSpPr>
          <p:spPr>
            <a:xfrm rot="5400000">
              <a:off x="4456118" y="2123632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23B2299B-9495-47E1-BD42-8125BEFF08EB}"/>
              </a:ext>
            </a:extLst>
          </p:cNvPr>
          <p:cNvGrpSpPr/>
          <p:nvPr/>
        </p:nvGrpSpPr>
        <p:grpSpPr>
          <a:xfrm>
            <a:off x="5090307" y="677016"/>
            <a:ext cx="1231200" cy="2214000"/>
            <a:chOff x="415439" y="2934870"/>
            <a:chExt cx="1231200" cy="2214000"/>
          </a:xfrm>
        </p:grpSpPr>
        <p:sp>
          <p:nvSpPr>
            <p:cNvPr id="176" name="四角形: 角を丸くする 175">
              <a:extLst>
                <a:ext uri="{FF2B5EF4-FFF2-40B4-BE49-F238E27FC236}">
                  <a16:creationId xmlns:a16="http://schemas.microsoft.com/office/drawing/2014/main" id="{D028B28C-2A64-41BA-92C7-2F8DCCCD671D}"/>
                </a:ext>
              </a:extLst>
            </p:cNvPr>
            <p:cNvSpPr/>
            <p:nvPr/>
          </p:nvSpPr>
          <p:spPr bwMode="auto">
            <a:xfrm>
              <a:off x="415439" y="3032504"/>
              <a:ext cx="1231200" cy="2116366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9AEF0073-DDCB-4C8F-8B89-EA5E23860067}"/>
                </a:ext>
              </a:extLst>
            </p:cNvPr>
            <p:cNvSpPr/>
            <p:nvPr/>
          </p:nvSpPr>
          <p:spPr bwMode="auto">
            <a:xfrm>
              <a:off x="899698" y="2934870"/>
              <a:ext cx="26268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8" name="四角形: 角を丸くする 177">
              <a:extLst>
                <a:ext uri="{FF2B5EF4-FFF2-40B4-BE49-F238E27FC236}">
                  <a16:creationId xmlns:a16="http://schemas.microsoft.com/office/drawing/2014/main" id="{0063A175-3927-4A7D-8437-520F514E6E97}"/>
                </a:ext>
              </a:extLst>
            </p:cNvPr>
            <p:cNvSpPr/>
            <p:nvPr/>
          </p:nvSpPr>
          <p:spPr bwMode="auto">
            <a:xfrm>
              <a:off x="415439" y="3193798"/>
              <a:ext cx="1231200" cy="1793778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9" name="テキスト ボックス 178">
              <a:extLst>
                <a:ext uri="{FF2B5EF4-FFF2-40B4-BE49-F238E27FC236}">
                  <a16:creationId xmlns:a16="http://schemas.microsoft.com/office/drawing/2014/main" id="{B5AA7B97-91A7-47E9-B259-18606B5CB9B5}"/>
                </a:ext>
              </a:extLst>
            </p:cNvPr>
            <p:cNvSpPr txBox="1"/>
            <p:nvPr/>
          </p:nvSpPr>
          <p:spPr>
            <a:xfrm rot="5400000">
              <a:off x="802987" y="396426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F870A865-24A5-4863-918B-0027067846D3}"/>
              </a:ext>
            </a:extLst>
          </p:cNvPr>
          <p:cNvGrpSpPr/>
          <p:nvPr/>
        </p:nvGrpSpPr>
        <p:grpSpPr>
          <a:xfrm>
            <a:off x="6437882" y="1094648"/>
            <a:ext cx="943200" cy="1800000"/>
            <a:chOff x="1855599" y="3348870"/>
            <a:chExt cx="943200" cy="1800000"/>
          </a:xfrm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42E2A56F-678E-4185-B4B7-F5C5C707AF0F}"/>
                </a:ext>
              </a:extLst>
            </p:cNvPr>
            <p:cNvSpPr/>
            <p:nvPr/>
          </p:nvSpPr>
          <p:spPr bwMode="auto">
            <a:xfrm>
              <a:off x="2215669" y="3348870"/>
              <a:ext cx="223060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2" name="四角形: 角を丸くする 181">
              <a:extLst>
                <a:ext uri="{FF2B5EF4-FFF2-40B4-BE49-F238E27FC236}">
                  <a16:creationId xmlns:a16="http://schemas.microsoft.com/office/drawing/2014/main" id="{9049E195-401B-4641-88A0-7261F2460B4F}"/>
                </a:ext>
              </a:extLst>
            </p:cNvPr>
            <p:cNvSpPr/>
            <p:nvPr/>
          </p:nvSpPr>
          <p:spPr bwMode="auto">
            <a:xfrm>
              <a:off x="1855599" y="3418728"/>
              <a:ext cx="943200" cy="1730142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3" name="四角形: 角を丸くする 182">
              <a:extLst>
                <a:ext uri="{FF2B5EF4-FFF2-40B4-BE49-F238E27FC236}">
                  <a16:creationId xmlns:a16="http://schemas.microsoft.com/office/drawing/2014/main" id="{07D7861F-56C4-4DEA-874E-28074A65DEB3}"/>
                </a:ext>
              </a:extLst>
            </p:cNvPr>
            <p:cNvSpPr/>
            <p:nvPr/>
          </p:nvSpPr>
          <p:spPr bwMode="auto">
            <a:xfrm>
              <a:off x="1855599" y="3550587"/>
              <a:ext cx="943200" cy="1466424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4" name="テキスト ボックス 183">
              <a:extLst>
                <a:ext uri="{FF2B5EF4-FFF2-40B4-BE49-F238E27FC236}">
                  <a16:creationId xmlns:a16="http://schemas.microsoft.com/office/drawing/2014/main" id="{50EBFC57-2D8F-4C37-AA32-DCC4E7C4438F}"/>
                </a:ext>
              </a:extLst>
            </p:cNvPr>
            <p:cNvSpPr txBox="1"/>
            <p:nvPr/>
          </p:nvSpPr>
          <p:spPr>
            <a:xfrm rot="5400000">
              <a:off x="2099147" y="41163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2A16FC7C-B11B-4C44-9266-724C3FE8156C}"/>
              </a:ext>
            </a:extLst>
          </p:cNvPr>
          <p:cNvGrpSpPr/>
          <p:nvPr/>
        </p:nvGrpSpPr>
        <p:grpSpPr>
          <a:xfrm>
            <a:off x="7512345" y="1125882"/>
            <a:ext cx="522000" cy="1817999"/>
            <a:chOff x="3015560" y="3348870"/>
            <a:chExt cx="522000" cy="1817999"/>
          </a:xfrm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E17376E5-7609-4917-9A05-F26A8DB792C4}"/>
                </a:ext>
              </a:extLst>
            </p:cNvPr>
            <p:cNvSpPr/>
            <p:nvPr/>
          </p:nvSpPr>
          <p:spPr bwMode="auto">
            <a:xfrm>
              <a:off x="3190466" y="3348870"/>
              <a:ext cx="172188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7" name="四角形: 角を丸くする 186">
              <a:extLst>
                <a:ext uri="{FF2B5EF4-FFF2-40B4-BE49-F238E27FC236}">
                  <a16:creationId xmlns:a16="http://schemas.microsoft.com/office/drawing/2014/main" id="{1AEB9EC7-E94A-4E37-9501-0282D8D08928}"/>
                </a:ext>
              </a:extLst>
            </p:cNvPr>
            <p:cNvSpPr/>
            <p:nvPr/>
          </p:nvSpPr>
          <p:spPr bwMode="auto">
            <a:xfrm>
              <a:off x="3015560" y="3419426"/>
              <a:ext cx="522000" cy="1747443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8" name="四角形: 角を丸くする 187">
              <a:extLst>
                <a:ext uri="{FF2B5EF4-FFF2-40B4-BE49-F238E27FC236}">
                  <a16:creationId xmlns:a16="http://schemas.microsoft.com/office/drawing/2014/main" id="{95E75EBB-5E49-46AF-891A-2B370C3307B7}"/>
                </a:ext>
              </a:extLst>
            </p:cNvPr>
            <p:cNvSpPr/>
            <p:nvPr/>
          </p:nvSpPr>
          <p:spPr bwMode="auto">
            <a:xfrm>
              <a:off x="3015560" y="3552604"/>
              <a:ext cx="522000" cy="1481088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9" name="テキスト ボックス 188">
              <a:extLst>
                <a:ext uri="{FF2B5EF4-FFF2-40B4-BE49-F238E27FC236}">
                  <a16:creationId xmlns:a16="http://schemas.microsoft.com/office/drawing/2014/main" id="{EC863415-0F6E-402A-BD22-DB6B09163424}"/>
                </a:ext>
              </a:extLst>
            </p:cNvPr>
            <p:cNvSpPr txBox="1"/>
            <p:nvPr/>
          </p:nvSpPr>
          <p:spPr>
            <a:xfrm rot="5400000">
              <a:off x="3053019" y="41163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190" name="グループ化 189">
            <a:extLst>
              <a:ext uri="{FF2B5EF4-FFF2-40B4-BE49-F238E27FC236}">
                <a16:creationId xmlns:a16="http://schemas.microsoft.com/office/drawing/2014/main" id="{B0A4B817-240E-4AE3-83FD-ABE918F9DD1D}"/>
              </a:ext>
            </a:extLst>
          </p:cNvPr>
          <p:cNvGrpSpPr/>
          <p:nvPr/>
        </p:nvGrpSpPr>
        <p:grpSpPr>
          <a:xfrm>
            <a:off x="8165928" y="1347709"/>
            <a:ext cx="522000" cy="1602000"/>
            <a:chOff x="3785999" y="3572564"/>
            <a:chExt cx="522000" cy="1602000"/>
          </a:xfrm>
        </p:grpSpPr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CB51EE92-5DF2-4B22-AF83-8CA7B772973F}"/>
                </a:ext>
              </a:extLst>
            </p:cNvPr>
            <p:cNvSpPr/>
            <p:nvPr/>
          </p:nvSpPr>
          <p:spPr bwMode="auto">
            <a:xfrm>
              <a:off x="3973898" y="3572564"/>
              <a:ext cx="14361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2" name="四角形: 角を丸くする 191">
              <a:extLst>
                <a:ext uri="{FF2B5EF4-FFF2-40B4-BE49-F238E27FC236}">
                  <a16:creationId xmlns:a16="http://schemas.microsoft.com/office/drawing/2014/main" id="{D3F0458A-BAEE-4D0C-84B4-7FA0C408A080}"/>
                </a:ext>
              </a:extLst>
            </p:cNvPr>
            <p:cNvSpPr/>
            <p:nvPr/>
          </p:nvSpPr>
          <p:spPr bwMode="auto">
            <a:xfrm>
              <a:off x="3785999" y="3636120"/>
              <a:ext cx="522000" cy="1538444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3" name="四角形: 角を丸くする 192">
              <a:extLst>
                <a:ext uri="{FF2B5EF4-FFF2-40B4-BE49-F238E27FC236}">
                  <a16:creationId xmlns:a16="http://schemas.microsoft.com/office/drawing/2014/main" id="{3018F508-6331-48F6-A951-D0CDECD490E8}"/>
                </a:ext>
              </a:extLst>
            </p:cNvPr>
            <p:cNvSpPr/>
            <p:nvPr/>
          </p:nvSpPr>
          <p:spPr bwMode="auto">
            <a:xfrm>
              <a:off x="3785999" y="3753369"/>
              <a:ext cx="522000" cy="1303946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4" name="テキスト ボックス 193">
              <a:extLst>
                <a:ext uri="{FF2B5EF4-FFF2-40B4-BE49-F238E27FC236}">
                  <a16:creationId xmlns:a16="http://schemas.microsoft.com/office/drawing/2014/main" id="{5CCE952D-DEC1-43D7-8BB2-3FB2C38FA492}"/>
                </a:ext>
              </a:extLst>
            </p:cNvPr>
            <p:cNvSpPr txBox="1"/>
            <p:nvPr/>
          </p:nvSpPr>
          <p:spPr>
            <a:xfrm rot="5400000">
              <a:off x="3821096" y="425680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EDD690EE-1897-43FD-91BE-3D9B6510D4E7}"/>
              </a:ext>
            </a:extLst>
          </p:cNvPr>
          <p:cNvGrpSpPr/>
          <p:nvPr/>
        </p:nvGrpSpPr>
        <p:grpSpPr>
          <a:xfrm>
            <a:off x="8795800" y="1853835"/>
            <a:ext cx="432000" cy="1088392"/>
            <a:chOff x="4468170" y="4099714"/>
            <a:chExt cx="432000" cy="1088392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AAC408AB-B17C-44D3-88D3-F3843FD9CD1A}"/>
                </a:ext>
              </a:extLst>
            </p:cNvPr>
            <p:cNvSpPr/>
            <p:nvPr/>
          </p:nvSpPr>
          <p:spPr bwMode="auto">
            <a:xfrm>
              <a:off x="4612364" y="4099714"/>
              <a:ext cx="14361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7" name="四角形: 角を丸くする 196">
              <a:extLst>
                <a:ext uri="{FF2B5EF4-FFF2-40B4-BE49-F238E27FC236}">
                  <a16:creationId xmlns:a16="http://schemas.microsoft.com/office/drawing/2014/main" id="{7A06CED2-4ECB-44F1-89F6-9B41D14E40B5}"/>
                </a:ext>
              </a:extLst>
            </p:cNvPr>
            <p:cNvSpPr/>
            <p:nvPr/>
          </p:nvSpPr>
          <p:spPr bwMode="auto">
            <a:xfrm>
              <a:off x="4468170" y="4164758"/>
              <a:ext cx="432000" cy="1023348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8" name="四角形: 角を丸くする 197">
              <a:extLst>
                <a:ext uri="{FF2B5EF4-FFF2-40B4-BE49-F238E27FC236}">
                  <a16:creationId xmlns:a16="http://schemas.microsoft.com/office/drawing/2014/main" id="{117ED2B3-AD3B-4ECE-855F-8E49A24A26B9}"/>
                </a:ext>
              </a:extLst>
            </p:cNvPr>
            <p:cNvSpPr/>
            <p:nvPr/>
          </p:nvSpPr>
          <p:spPr bwMode="auto">
            <a:xfrm>
              <a:off x="4468170" y="4242750"/>
              <a:ext cx="432000" cy="867364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9" name="テキスト ボックス 198">
              <a:extLst>
                <a:ext uri="{FF2B5EF4-FFF2-40B4-BE49-F238E27FC236}">
                  <a16:creationId xmlns:a16="http://schemas.microsoft.com/office/drawing/2014/main" id="{F65B185F-0EDE-4C37-B864-2E9FFB6C0F6D}"/>
                </a:ext>
              </a:extLst>
            </p:cNvPr>
            <p:cNvSpPr txBox="1"/>
            <p:nvPr/>
          </p:nvSpPr>
          <p:spPr>
            <a:xfrm rot="5400000">
              <a:off x="4456118" y="4549332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F08C4225-DA59-4771-82A9-6D875F827FB3}"/>
              </a:ext>
            </a:extLst>
          </p:cNvPr>
          <p:cNvGrpSpPr/>
          <p:nvPr/>
        </p:nvGrpSpPr>
        <p:grpSpPr>
          <a:xfrm rot="16200000">
            <a:off x="2775974" y="2619652"/>
            <a:ext cx="1231200" cy="2214000"/>
            <a:chOff x="415439" y="509170"/>
            <a:chExt cx="1231200" cy="2214000"/>
          </a:xfrm>
        </p:grpSpPr>
        <p:sp>
          <p:nvSpPr>
            <p:cNvPr id="201" name="四角形: 角を丸くする 200">
              <a:extLst>
                <a:ext uri="{FF2B5EF4-FFF2-40B4-BE49-F238E27FC236}">
                  <a16:creationId xmlns:a16="http://schemas.microsoft.com/office/drawing/2014/main" id="{59310076-7E3F-4D02-9B07-BBEBA65C8764}"/>
                </a:ext>
              </a:extLst>
            </p:cNvPr>
            <p:cNvSpPr/>
            <p:nvPr/>
          </p:nvSpPr>
          <p:spPr bwMode="auto">
            <a:xfrm>
              <a:off x="415439" y="606804"/>
              <a:ext cx="1231200" cy="2116366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0B36FCFF-5FC4-4D0B-AD5D-FC4BF59FF9D7}"/>
                </a:ext>
              </a:extLst>
            </p:cNvPr>
            <p:cNvSpPr/>
            <p:nvPr/>
          </p:nvSpPr>
          <p:spPr bwMode="auto">
            <a:xfrm>
              <a:off x="899698" y="509170"/>
              <a:ext cx="26268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3" name="四角形: 角を丸くする 202">
              <a:extLst>
                <a:ext uri="{FF2B5EF4-FFF2-40B4-BE49-F238E27FC236}">
                  <a16:creationId xmlns:a16="http://schemas.microsoft.com/office/drawing/2014/main" id="{E973A540-2A63-4B45-B937-DF54EF002551}"/>
                </a:ext>
              </a:extLst>
            </p:cNvPr>
            <p:cNvSpPr/>
            <p:nvPr/>
          </p:nvSpPr>
          <p:spPr bwMode="auto">
            <a:xfrm>
              <a:off x="415439" y="768098"/>
              <a:ext cx="1231200" cy="1793778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4" name="テキスト ボックス 203">
              <a:extLst>
                <a:ext uri="{FF2B5EF4-FFF2-40B4-BE49-F238E27FC236}">
                  <a16:creationId xmlns:a16="http://schemas.microsoft.com/office/drawing/2014/main" id="{F77802E3-5054-4865-A40F-E22F7A19FA82}"/>
                </a:ext>
              </a:extLst>
            </p:cNvPr>
            <p:cNvSpPr txBox="1"/>
            <p:nvPr/>
          </p:nvSpPr>
          <p:spPr>
            <a:xfrm rot="5400000">
              <a:off x="802987" y="153856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205" name="グループ化 204">
            <a:extLst>
              <a:ext uri="{FF2B5EF4-FFF2-40B4-BE49-F238E27FC236}">
                <a16:creationId xmlns:a16="http://schemas.microsoft.com/office/drawing/2014/main" id="{9A4A2069-86A5-4BA4-887A-E0F21D2C3425}"/>
              </a:ext>
            </a:extLst>
          </p:cNvPr>
          <p:cNvGrpSpPr/>
          <p:nvPr/>
        </p:nvGrpSpPr>
        <p:grpSpPr>
          <a:xfrm rot="16200000">
            <a:off x="812892" y="2657311"/>
            <a:ext cx="943200" cy="1800000"/>
            <a:chOff x="1855599" y="923170"/>
            <a:chExt cx="943200" cy="1800000"/>
          </a:xfrm>
        </p:grpSpPr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C7CB4E1F-85A3-4BA5-A085-4285D0B83962}"/>
                </a:ext>
              </a:extLst>
            </p:cNvPr>
            <p:cNvSpPr/>
            <p:nvPr/>
          </p:nvSpPr>
          <p:spPr bwMode="auto">
            <a:xfrm>
              <a:off x="2215669" y="923170"/>
              <a:ext cx="223060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7" name="四角形: 角を丸くする 206">
              <a:extLst>
                <a:ext uri="{FF2B5EF4-FFF2-40B4-BE49-F238E27FC236}">
                  <a16:creationId xmlns:a16="http://schemas.microsoft.com/office/drawing/2014/main" id="{0E94E8F1-1131-477F-94A4-F7868DFDFA89}"/>
                </a:ext>
              </a:extLst>
            </p:cNvPr>
            <p:cNvSpPr/>
            <p:nvPr/>
          </p:nvSpPr>
          <p:spPr bwMode="auto">
            <a:xfrm>
              <a:off x="1855599" y="993028"/>
              <a:ext cx="943200" cy="1730142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8" name="四角形: 角を丸くする 207">
              <a:extLst>
                <a:ext uri="{FF2B5EF4-FFF2-40B4-BE49-F238E27FC236}">
                  <a16:creationId xmlns:a16="http://schemas.microsoft.com/office/drawing/2014/main" id="{F65F877D-9FF1-48A9-B2B4-62B602435ADD}"/>
                </a:ext>
              </a:extLst>
            </p:cNvPr>
            <p:cNvSpPr/>
            <p:nvPr/>
          </p:nvSpPr>
          <p:spPr bwMode="auto">
            <a:xfrm>
              <a:off x="1855599" y="1124887"/>
              <a:ext cx="943200" cy="1466424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9" name="テキスト ボックス 208">
              <a:extLst>
                <a:ext uri="{FF2B5EF4-FFF2-40B4-BE49-F238E27FC236}">
                  <a16:creationId xmlns:a16="http://schemas.microsoft.com/office/drawing/2014/main" id="{DF3BAE14-E5D0-4EAB-A0EA-28507E607422}"/>
                </a:ext>
              </a:extLst>
            </p:cNvPr>
            <p:cNvSpPr txBox="1"/>
            <p:nvPr/>
          </p:nvSpPr>
          <p:spPr>
            <a:xfrm rot="5400000">
              <a:off x="2099147" y="16906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A11DCCFC-42FF-46AC-8508-C07F1C84561A}"/>
              </a:ext>
            </a:extLst>
          </p:cNvPr>
          <p:cNvGrpSpPr/>
          <p:nvPr/>
        </p:nvGrpSpPr>
        <p:grpSpPr>
          <a:xfrm rot="16200000">
            <a:off x="999177" y="3501776"/>
            <a:ext cx="522000" cy="1817999"/>
            <a:chOff x="3015560" y="923170"/>
            <a:chExt cx="522000" cy="1817999"/>
          </a:xfrm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1E2F4567-D39B-42F2-8DB2-96416B60B618}"/>
                </a:ext>
              </a:extLst>
            </p:cNvPr>
            <p:cNvSpPr/>
            <p:nvPr/>
          </p:nvSpPr>
          <p:spPr bwMode="auto">
            <a:xfrm>
              <a:off x="3190466" y="923170"/>
              <a:ext cx="172188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2" name="四角形: 角を丸くする 211">
              <a:extLst>
                <a:ext uri="{FF2B5EF4-FFF2-40B4-BE49-F238E27FC236}">
                  <a16:creationId xmlns:a16="http://schemas.microsoft.com/office/drawing/2014/main" id="{0CFA7847-27AD-496B-B74F-2355641048AF}"/>
                </a:ext>
              </a:extLst>
            </p:cNvPr>
            <p:cNvSpPr/>
            <p:nvPr/>
          </p:nvSpPr>
          <p:spPr bwMode="auto">
            <a:xfrm>
              <a:off x="3015560" y="993726"/>
              <a:ext cx="522000" cy="1747443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3" name="四角形: 角を丸くする 212">
              <a:extLst>
                <a:ext uri="{FF2B5EF4-FFF2-40B4-BE49-F238E27FC236}">
                  <a16:creationId xmlns:a16="http://schemas.microsoft.com/office/drawing/2014/main" id="{8D7B41CD-31E5-44F3-AD14-D2BCBEBBCEEB}"/>
                </a:ext>
              </a:extLst>
            </p:cNvPr>
            <p:cNvSpPr/>
            <p:nvPr/>
          </p:nvSpPr>
          <p:spPr bwMode="auto">
            <a:xfrm>
              <a:off x="3015560" y="1126904"/>
              <a:ext cx="522000" cy="1481088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4" name="テキスト ボックス 213">
              <a:extLst>
                <a:ext uri="{FF2B5EF4-FFF2-40B4-BE49-F238E27FC236}">
                  <a16:creationId xmlns:a16="http://schemas.microsoft.com/office/drawing/2014/main" id="{6215DFA5-DEAA-41F6-8D63-056537101A1B}"/>
                </a:ext>
              </a:extLst>
            </p:cNvPr>
            <p:cNvSpPr txBox="1"/>
            <p:nvPr/>
          </p:nvSpPr>
          <p:spPr>
            <a:xfrm rot="5400000">
              <a:off x="3053019" y="16906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E15CDBC7-7C34-455D-A77F-EEB417FE0B5E}"/>
              </a:ext>
            </a:extLst>
          </p:cNvPr>
          <p:cNvGrpSpPr/>
          <p:nvPr/>
        </p:nvGrpSpPr>
        <p:grpSpPr>
          <a:xfrm rot="16200000">
            <a:off x="1107177" y="4258347"/>
            <a:ext cx="522000" cy="1602000"/>
            <a:chOff x="3785999" y="1146864"/>
            <a:chExt cx="522000" cy="1602000"/>
          </a:xfrm>
        </p:grpSpPr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E1EAA3EA-9B16-4083-BADD-4DE0D6B7E3BF}"/>
                </a:ext>
              </a:extLst>
            </p:cNvPr>
            <p:cNvSpPr/>
            <p:nvPr/>
          </p:nvSpPr>
          <p:spPr bwMode="auto">
            <a:xfrm>
              <a:off x="3973898" y="1146864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7" name="四角形: 角を丸くする 216">
              <a:extLst>
                <a:ext uri="{FF2B5EF4-FFF2-40B4-BE49-F238E27FC236}">
                  <a16:creationId xmlns:a16="http://schemas.microsoft.com/office/drawing/2014/main" id="{2543D3A9-7D1C-4D28-940D-C893B485EF0E}"/>
                </a:ext>
              </a:extLst>
            </p:cNvPr>
            <p:cNvSpPr/>
            <p:nvPr/>
          </p:nvSpPr>
          <p:spPr bwMode="auto">
            <a:xfrm>
              <a:off x="3785999" y="1210420"/>
              <a:ext cx="522000" cy="1538444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8" name="四角形: 角を丸くする 217">
              <a:extLst>
                <a:ext uri="{FF2B5EF4-FFF2-40B4-BE49-F238E27FC236}">
                  <a16:creationId xmlns:a16="http://schemas.microsoft.com/office/drawing/2014/main" id="{7EF46B84-3118-4DA6-8C21-FE80FFC1563F}"/>
                </a:ext>
              </a:extLst>
            </p:cNvPr>
            <p:cNvSpPr/>
            <p:nvPr/>
          </p:nvSpPr>
          <p:spPr bwMode="auto">
            <a:xfrm>
              <a:off x="3785999" y="1327669"/>
              <a:ext cx="522000" cy="1303946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9" name="テキスト ボックス 218">
              <a:extLst>
                <a:ext uri="{FF2B5EF4-FFF2-40B4-BE49-F238E27FC236}">
                  <a16:creationId xmlns:a16="http://schemas.microsoft.com/office/drawing/2014/main" id="{6B4EE439-7F85-4313-B7D1-31532BB2F29B}"/>
                </a:ext>
              </a:extLst>
            </p:cNvPr>
            <p:cNvSpPr txBox="1"/>
            <p:nvPr/>
          </p:nvSpPr>
          <p:spPr>
            <a:xfrm rot="5400000">
              <a:off x="3821096" y="183110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20" name="グループ化 219">
            <a:extLst>
              <a:ext uri="{FF2B5EF4-FFF2-40B4-BE49-F238E27FC236}">
                <a16:creationId xmlns:a16="http://schemas.microsoft.com/office/drawing/2014/main" id="{03D44B7C-D59B-43D2-AD68-5D4FD1864589}"/>
              </a:ext>
            </a:extLst>
          </p:cNvPr>
          <p:cNvGrpSpPr/>
          <p:nvPr/>
        </p:nvGrpSpPr>
        <p:grpSpPr>
          <a:xfrm rot="16200000">
            <a:off x="2679002" y="4513003"/>
            <a:ext cx="432000" cy="1088392"/>
            <a:chOff x="4468170" y="1674014"/>
            <a:chExt cx="432000" cy="1088392"/>
          </a:xfrm>
        </p:grpSpPr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7597420A-E08D-4841-973D-67785BED45C1}"/>
                </a:ext>
              </a:extLst>
            </p:cNvPr>
            <p:cNvSpPr/>
            <p:nvPr/>
          </p:nvSpPr>
          <p:spPr bwMode="auto">
            <a:xfrm>
              <a:off x="4612364" y="1674014"/>
              <a:ext cx="143612" cy="97634"/>
            </a:xfrm>
            <a:prstGeom prst="round2SameRect">
              <a:avLst/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2" name="四角形: 角を丸くする 221">
              <a:extLst>
                <a:ext uri="{FF2B5EF4-FFF2-40B4-BE49-F238E27FC236}">
                  <a16:creationId xmlns:a16="http://schemas.microsoft.com/office/drawing/2014/main" id="{1D088FD0-AD4D-41BF-85B8-15494A034477}"/>
                </a:ext>
              </a:extLst>
            </p:cNvPr>
            <p:cNvSpPr/>
            <p:nvPr/>
          </p:nvSpPr>
          <p:spPr bwMode="auto">
            <a:xfrm>
              <a:off x="4468170" y="1739058"/>
              <a:ext cx="432000" cy="1023348"/>
            </a:xfrm>
            <a:prstGeom prst="roundRect">
              <a:avLst>
                <a:gd name="adj" fmla="val 7236"/>
              </a:avLst>
            </a:prstGeom>
            <a:solidFill>
              <a:srgbClr val="FFFFFF">
                <a:lumMod val="8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3" name="四角形: 角を丸くする 222">
              <a:extLst>
                <a:ext uri="{FF2B5EF4-FFF2-40B4-BE49-F238E27FC236}">
                  <a16:creationId xmlns:a16="http://schemas.microsoft.com/office/drawing/2014/main" id="{03B27E90-441C-4CF8-A949-ABFFE4E294E3}"/>
                </a:ext>
              </a:extLst>
            </p:cNvPr>
            <p:cNvSpPr/>
            <p:nvPr/>
          </p:nvSpPr>
          <p:spPr bwMode="auto">
            <a:xfrm>
              <a:off x="4468170" y="1817050"/>
              <a:ext cx="432000" cy="867364"/>
            </a:xfrm>
            <a:prstGeom prst="roundRect">
              <a:avLst>
                <a:gd name="adj" fmla="val 0"/>
              </a:avLst>
            </a:prstGeom>
            <a:solidFill>
              <a:srgbClr val="000000"/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4" name="テキスト ボックス 223">
              <a:extLst>
                <a:ext uri="{FF2B5EF4-FFF2-40B4-BE49-F238E27FC236}">
                  <a16:creationId xmlns:a16="http://schemas.microsoft.com/office/drawing/2014/main" id="{768E12E3-6AAE-4506-834A-866556E18962}"/>
                </a:ext>
              </a:extLst>
            </p:cNvPr>
            <p:cNvSpPr txBox="1"/>
            <p:nvPr/>
          </p:nvSpPr>
          <p:spPr>
            <a:xfrm rot="5400000">
              <a:off x="4456118" y="2123632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25" name="グループ化 224">
            <a:extLst>
              <a:ext uri="{FF2B5EF4-FFF2-40B4-BE49-F238E27FC236}">
                <a16:creationId xmlns:a16="http://schemas.microsoft.com/office/drawing/2014/main" id="{2AF6FFF0-1415-4B98-98F3-641ACA0B02E2}"/>
              </a:ext>
            </a:extLst>
          </p:cNvPr>
          <p:cNvGrpSpPr/>
          <p:nvPr/>
        </p:nvGrpSpPr>
        <p:grpSpPr>
          <a:xfrm rot="16200000">
            <a:off x="7529276" y="2660163"/>
            <a:ext cx="1231200" cy="2214000"/>
            <a:chOff x="415439" y="2934870"/>
            <a:chExt cx="1231200" cy="2214000"/>
          </a:xfrm>
        </p:grpSpPr>
        <p:sp>
          <p:nvSpPr>
            <p:cNvPr id="226" name="四角形: 角を丸くする 225">
              <a:extLst>
                <a:ext uri="{FF2B5EF4-FFF2-40B4-BE49-F238E27FC236}">
                  <a16:creationId xmlns:a16="http://schemas.microsoft.com/office/drawing/2014/main" id="{E8B79979-B55D-41DB-9B74-A7FFC56A3112}"/>
                </a:ext>
              </a:extLst>
            </p:cNvPr>
            <p:cNvSpPr/>
            <p:nvPr/>
          </p:nvSpPr>
          <p:spPr bwMode="auto">
            <a:xfrm>
              <a:off x="415439" y="3032504"/>
              <a:ext cx="1231200" cy="2116366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7" name="四角形: 上の 2 つの角を丸める 226">
              <a:extLst>
                <a:ext uri="{FF2B5EF4-FFF2-40B4-BE49-F238E27FC236}">
                  <a16:creationId xmlns:a16="http://schemas.microsoft.com/office/drawing/2014/main" id="{AE3F8006-8B36-4C39-8101-E02DB6E7A4BA}"/>
                </a:ext>
              </a:extLst>
            </p:cNvPr>
            <p:cNvSpPr/>
            <p:nvPr/>
          </p:nvSpPr>
          <p:spPr bwMode="auto">
            <a:xfrm>
              <a:off x="899698" y="2934870"/>
              <a:ext cx="26268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8" name="四角形: 角を丸くする 227">
              <a:extLst>
                <a:ext uri="{FF2B5EF4-FFF2-40B4-BE49-F238E27FC236}">
                  <a16:creationId xmlns:a16="http://schemas.microsoft.com/office/drawing/2014/main" id="{FC06E187-0E3E-47E9-B7EC-80162544FD2A}"/>
                </a:ext>
              </a:extLst>
            </p:cNvPr>
            <p:cNvSpPr/>
            <p:nvPr/>
          </p:nvSpPr>
          <p:spPr bwMode="auto">
            <a:xfrm>
              <a:off x="415439" y="3193798"/>
              <a:ext cx="1231200" cy="1793778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9" name="テキスト ボックス 228">
              <a:extLst>
                <a:ext uri="{FF2B5EF4-FFF2-40B4-BE49-F238E27FC236}">
                  <a16:creationId xmlns:a16="http://schemas.microsoft.com/office/drawing/2014/main" id="{73B51D75-B8CE-4199-912B-EFFC4C0B9379}"/>
                </a:ext>
              </a:extLst>
            </p:cNvPr>
            <p:cNvSpPr txBox="1"/>
            <p:nvPr/>
          </p:nvSpPr>
          <p:spPr>
            <a:xfrm rot="5400000">
              <a:off x="802987" y="3964268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単１</a:t>
              </a:r>
            </a:p>
          </p:txBody>
        </p:sp>
      </p:grpSp>
      <p:grpSp>
        <p:nvGrpSpPr>
          <p:cNvPr id="230" name="グループ化 229">
            <a:extLst>
              <a:ext uri="{FF2B5EF4-FFF2-40B4-BE49-F238E27FC236}">
                <a16:creationId xmlns:a16="http://schemas.microsoft.com/office/drawing/2014/main" id="{56337A40-F5D9-4144-B3F4-F07CC9924741}"/>
              </a:ext>
            </a:extLst>
          </p:cNvPr>
          <p:cNvGrpSpPr/>
          <p:nvPr/>
        </p:nvGrpSpPr>
        <p:grpSpPr>
          <a:xfrm rot="16200000">
            <a:off x="5472263" y="2666644"/>
            <a:ext cx="943200" cy="1800000"/>
            <a:chOff x="1855599" y="3348870"/>
            <a:chExt cx="943200" cy="1800000"/>
          </a:xfrm>
        </p:grpSpPr>
        <p:sp>
          <p:nvSpPr>
            <p:cNvPr id="231" name="四角形: 上の 2 つの角を丸める 230">
              <a:extLst>
                <a:ext uri="{FF2B5EF4-FFF2-40B4-BE49-F238E27FC236}">
                  <a16:creationId xmlns:a16="http://schemas.microsoft.com/office/drawing/2014/main" id="{1876AC58-D271-4AFA-AFDB-8FF3CB9D7C1E}"/>
                </a:ext>
              </a:extLst>
            </p:cNvPr>
            <p:cNvSpPr/>
            <p:nvPr/>
          </p:nvSpPr>
          <p:spPr bwMode="auto">
            <a:xfrm>
              <a:off x="2215669" y="3348870"/>
              <a:ext cx="223060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2" name="四角形: 角を丸くする 231">
              <a:extLst>
                <a:ext uri="{FF2B5EF4-FFF2-40B4-BE49-F238E27FC236}">
                  <a16:creationId xmlns:a16="http://schemas.microsoft.com/office/drawing/2014/main" id="{367C09F7-FAFB-4D18-BD7E-AB99F0122A2A}"/>
                </a:ext>
              </a:extLst>
            </p:cNvPr>
            <p:cNvSpPr/>
            <p:nvPr/>
          </p:nvSpPr>
          <p:spPr bwMode="auto">
            <a:xfrm>
              <a:off x="1855599" y="3418728"/>
              <a:ext cx="943200" cy="1730142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3" name="四角形: 角を丸くする 232">
              <a:extLst>
                <a:ext uri="{FF2B5EF4-FFF2-40B4-BE49-F238E27FC236}">
                  <a16:creationId xmlns:a16="http://schemas.microsoft.com/office/drawing/2014/main" id="{3434649E-EDCF-49E8-B000-52DCAE352D31}"/>
                </a:ext>
              </a:extLst>
            </p:cNvPr>
            <p:cNvSpPr/>
            <p:nvPr/>
          </p:nvSpPr>
          <p:spPr bwMode="auto">
            <a:xfrm>
              <a:off x="1855599" y="3550587"/>
              <a:ext cx="943200" cy="1466424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4" name="テキスト ボックス 233">
              <a:extLst>
                <a:ext uri="{FF2B5EF4-FFF2-40B4-BE49-F238E27FC236}">
                  <a16:creationId xmlns:a16="http://schemas.microsoft.com/office/drawing/2014/main" id="{F15CAE7C-A798-4DEF-B228-47DE2E7F68F2}"/>
                </a:ext>
              </a:extLst>
            </p:cNvPr>
            <p:cNvSpPr txBox="1"/>
            <p:nvPr/>
          </p:nvSpPr>
          <p:spPr>
            <a:xfrm rot="5400000">
              <a:off x="2099147" y="41163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単２</a:t>
              </a:r>
            </a:p>
          </p:txBody>
        </p: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9A49BC70-3C2D-44A9-A4E9-F00892611677}"/>
              </a:ext>
            </a:extLst>
          </p:cNvPr>
          <p:cNvGrpSpPr/>
          <p:nvPr/>
        </p:nvGrpSpPr>
        <p:grpSpPr>
          <a:xfrm rot="16200000">
            <a:off x="5671027" y="3539594"/>
            <a:ext cx="522000" cy="1817999"/>
            <a:chOff x="3015560" y="3348870"/>
            <a:chExt cx="522000" cy="1817999"/>
          </a:xfrm>
        </p:grpSpPr>
        <p:sp>
          <p:nvSpPr>
            <p:cNvPr id="236" name="四角形: 上の 2 つの角を丸める 235">
              <a:extLst>
                <a:ext uri="{FF2B5EF4-FFF2-40B4-BE49-F238E27FC236}">
                  <a16:creationId xmlns:a16="http://schemas.microsoft.com/office/drawing/2014/main" id="{E5A6A5EA-98F7-46AE-9003-A6F1D56C4AAE}"/>
                </a:ext>
              </a:extLst>
            </p:cNvPr>
            <p:cNvSpPr/>
            <p:nvPr/>
          </p:nvSpPr>
          <p:spPr bwMode="auto">
            <a:xfrm>
              <a:off x="3190466" y="3348870"/>
              <a:ext cx="172188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7" name="四角形: 角を丸くする 236">
              <a:extLst>
                <a:ext uri="{FF2B5EF4-FFF2-40B4-BE49-F238E27FC236}">
                  <a16:creationId xmlns:a16="http://schemas.microsoft.com/office/drawing/2014/main" id="{96FE09C7-885F-4724-934C-A05735582246}"/>
                </a:ext>
              </a:extLst>
            </p:cNvPr>
            <p:cNvSpPr/>
            <p:nvPr/>
          </p:nvSpPr>
          <p:spPr bwMode="auto">
            <a:xfrm>
              <a:off x="3015560" y="3419426"/>
              <a:ext cx="522000" cy="1747443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8" name="四角形: 角を丸くする 237">
              <a:extLst>
                <a:ext uri="{FF2B5EF4-FFF2-40B4-BE49-F238E27FC236}">
                  <a16:creationId xmlns:a16="http://schemas.microsoft.com/office/drawing/2014/main" id="{695FD242-676E-4F32-80E3-780250AEC97B}"/>
                </a:ext>
              </a:extLst>
            </p:cNvPr>
            <p:cNvSpPr/>
            <p:nvPr/>
          </p:nvSpPr>
          <p:spPr bwMode="auto">
            <a:xfrm>
              <a:off x="3015560" y="3552604"/>
              <a:ext cx="522000" cy="1481088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9" name="テキスト ボックス 238">
              <a:extLst>
                <a:ext uri="{FF2B5EF4-FFF2-40B4-BE49-F238E27FC236}">
                  <a16:creationId xmlns:a16="http://schemas.microsoft.com/office/drawing/2014/main" id="{3D868845-4278-467E-91FE-4C716D5112BF}"/>
                </a:ext>
              </a:extLst>
            </p:cNvPr>
            <p:cNvSpPr txBox="1"/>
            <p:nvPr/>
          </p:nvSpPr>
          <p:spPr>
            <a:xfrm rot="5400000">
              <a:off x="3053019" y="4116331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単３</a:t>
              </a:r>
            </a:p>
          </p:txBody>
        </p:sp>
      </p:grpSp>
      <p:grpSp>
        <p:nvGrpSpPr>
          <p:cNvPr id="240" name="グループ化 239">
            <a:extLst>
              <a:ext uri="{FF2B5EF4-FFF2-40B4-BE49-F238E27FC236}">
                <a16:creationId xmlns:a16="http://schemas.microsoft.com/office/drawing/2014/main" id="{F5118A5F-C7E9-4E75-A3FB-ABE580B2661A}"/>
              </a:ext>
            </a:extLst>
          </p:cNvPr>
          <p:cNvGrpSpPr/>
          <p:nvPr/>
        </p:nvGrpSpPr>
        <p:grpSpPr>
          <a:xfrm rot="16200000">
            <a:off x="5785580" y="4281593"/>
            <a:ext cx="522000" cy="1602000"/>
            <a:chOff x="3785999" y="3572564"/>
            <a:chExt cx="522000" cy="1602000"/>
          </a:xfrm>
        </p:grpSpPr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639D8FA1-E743-4A15-BEE1-13B6A2F7CA8B}"/>
                </a:ext>
              </a:extLst>
            </p:cNvPr>
            <p:cNvSpPr/>
            <p:nvPr/>
          </p:nvSpPr>
          <p:spPr bwMode="auto">
            <a:xfrm>
              <a:off x="3973898" y="3572564"/>
              <a:ext cx="14361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2" name="四角形: 角を丸くする 241">
              <a:extLst>
                <a:ext uri="{FF2B5EF4-FFF2-40B4-BE49-F238E27FC236}">
                  <a16:creationId xmlns:a16="http://schemas.microsoft.com/office/drawing/2014/main" id="{C59F2990-4911-462F-B5B6-31023CFF1714}"/>
                </a:ext>
              </a:extLst>
            </p:cNvPr>
            <p:cNvSpPr/>
            <p:nvPr/>
          </p:nvSpPr>
          <p:spPr bwMode="auto">
            <a:xfrm>
              <a:off x="3785999" y="3636120"/>
              <a:ext cx="522000" cy="1538444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3" name="四角形: 角を丸くする 242">
              <a:extLst>
                <a:ext uri="{FF2B5EF4-FFF2-40B4-BE49-F238E27FC236}">
                  <a16:creationId xmlns:a16="http://schemas.microsoft.com/office/drawing/2014/main" id="{C6964725-2DA4-4261-8C2D-5451CD539902}"/>
                </a:ext>
              </a:extLst>
            </p:cNvPr>
            <p:cNvSpPr/>
            <p:nvPr/>
          </p:nvSpPr>
          <p:spPr bwMode="auto">
            <a:xfrm>
              <a:off x="3785999" y="3753369"/>
              <a:ext cx="522000" cy="1303946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4" name="テキスト ボックス 243">
              <a:extLst>
                <a:ext uri="{FF2B5EF4-FFF2-40B4-BE49-F238E27FC236}">
                  <a16:creationId xmlns:a16="http://schemas.microsoft.com/office/drawing/2014/main" id="{24A022F7-BDC0-499B-9F8D-61BE1D1E3B6E}"/>
                </a:ext>
              </a:extLst>
            </p:cNvPr>
            <p:cNvSpPr txBox="1"/>
            <p:nvPr/>
          </p:nvSpPr>
          <p:spPr>
            <a:xfrm rot="5400000">
              <a:off x="3821096" y="4256800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単４</a:t>
              </a:r>
            </a:p>
          </p:txBody>
        </p:sp>
      </p:grpSp>
      <p:grpSp>
        <p:nvGrpSpPr>
          <p:cNvPr id="245" name="グループ化 244">
            <a:extLst>
              <a:ext uri="{FF2B5EF4-FFF2-40B4-BE49-F238E27FC236}">
                <a16:creationId xmlns:a16="http://schemas.microsoft.com/office/drawing/2014/main" id="{1B3DD785-E38D-4702-98A0-D8A2D05F233A}"/>
              </a:ext>
            </a:extLst>
          </p:cNvPr>
          <p:cNvGrpSpPr/>
          <p:nvPr/>
        </p:nvGrpSpPr>
        <p:grpSpPr>
          <a:xfrm rot="16200000">
            <a:off x="7372978" y="4558208"/>
            <a:ext cx="432000" cy="1088392"/>
            <a:chOff x="4468170" y="4099714"/>
            <a:chExt cx="432000" cy="1088392"/>
          </a:xfrm>
        </p:grpSpPr>
        <p:sp>
          <p:nvSpPr>
            <p:cNvPr id="246" name="四角形: 上の 2 つの角を丸める 245">
              <a:extLst>
                <a:ext uri="{FF2B5EF4-FFF2-40B4-BE49-F238E27FC236}">
                  <a16:creationId xmlns:a16="http://schemas.microsoft.com/office/drawing/2014/main" id="{8BB69A6C-AA19-4724-B86B-4E2F716ED746}"/>
                </a:ext>
              </a:extLst>
            </p:cNvPr>
            <p:cNvSpPr/>
            <p:nvPr/>
          </p:nvSpPr>
          <p:spPr bwMode="auto">
            <a:xfrm>
              <a:off x="4612364" y="4099714"/>
              <a:ext cx="143612" cy="97634"/>
            </a:xfrm>
            <a:prstGeom prst="round2SameRect">
              <a:avLst/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7" name="四角形: 角を丸くする 246">
              <a:extLst>
                <a:ext uri="{FF2B5EF4-FFF2-40B4-BE49-F238E27FC236}">
                  <a16:creationId xmlns:a16="http://schemas.microsoft.com/office/drawing/2014/main" id="{7270A82C-934A-42D4-ACBC-08C9B738BFC0}"/>
                </a:ext>
              </a:extLst>
            </p:cNvPr>
            <p:cNvSpPr/>
            <p:nvPr/>
          </p:nvSpPr>
          <p:spPr bwMode="auto">
            <a:xfrm>
              <a:off x="4468170" y="4164758"/>
              <a:ext cx="432000" cy="1023348"/>
            </a:xfrm>
            <a:prstGeom prst="roundRect">
              <a:avLst>
                <a:gd name="adj" fmla="val 7236"/>
              </a:avLst>
            </a:prstGeom>
            <a:gradFill flip="none" rotWithShape="1">
              <a:gsLst>
                <a:gs pos="50000">
                  <a:srgbClr val="FFFFFF">
                    <a:lumMod val="85000"/>
                  </a:srgbClr>
                </a:gs>
                <a:gs pos="0">
                  <a:srgbClr val="FFFFFF">
                    <a:lumMod val="50000"/>
                  </a:srgbClr>
                </a:gs>
                <a:gs pos="100000">
                  <a:srgbClr val="FFFFFF">
                    <a:lumMod val="50000"/>
                  </a:srgbClr>
                </a:gs>
              </a:gsLst>
              <a:lin ang="0" scaled="1"/>
              <a:tileRect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8" name="四角形: 角を丸くする 247">
              <a:extLst>
                <a:ext uri="{FF2B5EF4-FFF2-40B4-BE49-F238E27FC236}">
                  <a16:creationId xmlns:a16="http://schemas.microsoft.com/office/drawing/2014/main" id="{8F621F55-84EC-4CDD-BBB0-7E477B1A3959}"/>
                </a:ext>
              </a:extLst>
            </p:cNvPr>
            <p:cNvSpPr/>
            <p:nvPr/>
          </p:nvSpPr>
          <p:spPr bwMode="auto">
            <a:xfrm>
              <a:off x="4468170" y="4242750"/>
              <a:ext cx="432000" cy="867364"/>
            </a:xfrm>
            <a:prstGeom prst="roundRect">
              <a:avLst>
                <a:gd name="adj" fmla="val 0"/>
              </a:avLst>
            </a:prstGeom>
            <a:gradFill>
              <a:gsLst>
                <a:gs pos="50000">
                  <a:srgbClr val="FF7C80"/>
                </a:gs>
                <a:gs pos="25000">
                  <a:srgbClr val="FF0000"/>
                </a:gs>
                <a:gs pos="0">
                  <a:srgbClr val="C0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9" name="テキスト ボックス 248">
              <a:extLst>
                <a:ext uri="{FF2B5EF4-FFF2-40B4-BE49-F238E27FC236}">
                  <a16:creationId xmlns:a16="http://schemas.microsoft.com/office/drawing/2014/main" id="{76B6D74D-0E67-4FAD-AB30-16992BEA370F}"/>
                </a:ext>
              </a:extLst>
            </p:cNvPr>
            <p:cNvSpPr txBox="1"/>
            <p:nvPr/>
          </p:nvSpPr>
          <p:spPr>
            <a:xfrm rot="5400000">
              <a:off x="4456118" y="4549332"/>
              <a:ext cx="456102" cy="25283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単５</a:t>
              </a:r>
            </a:p>
          </p:txBody>
        </p:sp>
      </p:grpSp>
      <p:grpSp>
        <p:nvGrpSpPr>
          <p:cNvPr id="250" name="グループ化 249">
            <a:extLst>
              <a:ext uri="{FF2B5EF4-FFF2-40B4-BE49-F238E27FC236}">
                <a16:creationId xmlns:a16="http://schemas.microsoft.com/office/drawing/2014/main" id="{99754CE1-E656-4A3F-9960-C1EF54D05580}"/>
              </a:ext>
            </a:extLst>
          </p:cNvPr>
          <p:cNvGrpSpPr/>
          <p:nvPr/>
        </p:nvGrpSpPr>
        <p:grpSpPr>
          <a:xfrm>
            <a:off x="3562399" y="4640680"/>
            <a:ext cx="936000" cy="1728000"/>
            <a:chOff x="3562399" y="4640680"/>
            <a:chExt cx="936000" cy="1728000"/>
          </a:xfrm>
        </p:grpSpPr>
        <p:grpSp>
          <p:nvGrpSpPr>
            <p:cNvPr id="251" name="グループ化 250">
              <a:extLst>
                <a:ext uri="{FF2B5EF4-FFF2-40B4-BE49-F238E27FC236}">
                  <a16:creationId xmlns:a16="http://schemas.microsoft.com/office/drawing/2014/main" id="{F13E5BDD-FC04-420D-AF06-7E1B952C7D3D}"/>
                </a:ext>
              </a:extLst>
            </p:cNvPr>
            <p:cNvGrpSpPr/>
            <p:nvPr/>
          </p:nvGrpSpPr>
          <p:grpSpPr>
            <a:xfrm>
              <a:off x="3562399" y="4640680"/>
              <a:ext cx="936000" cy="1728000"/>
              <a:chOff x="5088015" y="1013981"/>
              <a:chExt cx="936000" cy="1728000"/>
            </a:xfrm>
          </p:grpSpPr>
          <p:sp>
            <p:nvSpPr>
              <p:cNvPr id="257" name="四角形: 上の 2 つの角を丸める 256">
                <a:extLst>
                  <a:ext uri="{FF2B5EF4-FFF2-40B4-BE49-F238E27FC236}">
                    <a16:creationId xmlns:a16="http://schemas.microsoft.com/office/drawing/2014/main" id="{A790F910-65A2-4C5C-AC7D-5D7CE95E1853}"/>
                  </a:ext>
                </a:extLst>
              </p:cNvPr>
              <p:cNvSpPr/>
              <p:nvPr/>
            </p:nvSpPr>
            <p:spPr bwMode="auto">
              <a:xfrm rot="10800000">
                <a:off x="5184988" y="1013981"/>
                <a:ext cx="2217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8" name="四角形: 上の 2 つの角を丸める 257">
                <a:extLst>
                  <a:ext uri="{FF2B5EF4-FFF2-40B4-BE49-F238E27FC236}">
                    <a16:creationId xmlns:a16="http://schemas.microsoft.com/office/drawing/2014/main" id="{72A1BD4C-9AAF-43DC-8635-8AD1D97FFF75}"/>
                  </a:ext>
                </a:extLst>
              </p:cNvPr>
              <p:cNvSpPr/>
              <p:nvPr/>
            </p:nvSpPr>
            <p:spPr bwMode="auto">
              <a:xfrm>
                <a:off x="5692224" y="1013981"/>
                <a:ext cx="1993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9" name="四角形: 角を丸くする 258">
                <a:extLst>
                  <a:ext uri="{FF2B5EF4-FFF2-40B4-BE49-F238E27FC236}">
                    <a16:creationId xmlns:a16="http://schemas.microsoft.com/office/drawing/2014/main" id="{1BC1E239-04D8-4D81-A63D-26910E56CCD6}"/>
                  </a:ext>
                </a:extLst>
              </p:cNvPr>
              <p:cNvSpPr/>
              <p:nvPr/>
            </p:nvSpPr>
            <p:spPr bwMode="auto">
              <a:xfrm>
                <a:off x="5088015" y="1098501"/>
                <a:ext cx="936000" cy="1643480"/>
              </a:xfrm>
              <a:prstGeom prst="roundRect">
                <a:avLst>
                  <a:gd name="adj" fmla="val 3437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0" name="四角形: 角を丸くする 259">
                <a:extLst>
                  <a:ext uri="{FF2B5EF4-FFF2-40B4-BE49-F238E27FC236}">
                    <a16:creationId xmlns:a16="http://schemas.microsoft.com/office/drawing/2014/main" id="{13F96E05-A2E6-418B-819C-12E26CD1CED3}"/>
                  </a:ext>
                </a:extLst>
              </p:cNvPr>
              <p:cNvSpPr/>
              <p:nvPr/>
            </p:nvSpPr>
            <p:spPr bwMode="auto">
              <a:xfrm>
                <a:off x="5088015" y="1223755"/>
                <a:ext cx="936000" cy="1392972"/>
              </a:xfrm>
              <a:prstGeom prst="roundRect">
                <a:avLst>
                  <a:gd name="adj" fmla="val 0"/>
                </a:avLst>
              </a:prstGeom>
              <a:solidFill>
                <a:srgbClr val="000000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1" name="テキスト ボックス 260">
                <a:extLst>
                  <a:ext uri="{FF2B5EF4-FFF2-40B4-BE49-F238E27FC236}">
                    <a16:creationId xmlns:a16="http://schemas.microsoft.com/office/drawing/2014/main" id="{A2D5BAC7-8A8A-4A40-9A9F-CD6BE75D5086}"/>
                  </a:ext>
                </a:extLst>
              </p:cNvPr>
              <p:cNvSpPr txBox="1"/>
              <p:nvPr/>
            </p:nvSpPr>
            <p:spPr>
              <a:xfrm>
                <a:off x="5332026" y="1793823"/>
                <a:ext cx="456102" cy="25283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9V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grpSp>
          <p:nvGrpSpPr>
            <p:cNvPr id="252" name="グループ化 251">
              <a:extLst>
                <a:ext uri="{FF2B5EF4-FFF2-40B4-BE49-F238E27FC236}">
                  <a16:creationId xmlns:a16="http://schemas.microsoft.com/office/drawing/2014/main" id="{DD5DB640-7359-4FA4-9186-137508DD876B}"/>
                </a:ext>
              </a:extLst>
            </p:cNvPr>
            <p:cNvGrpSpPr/>
            <p:nvPr/>
          </p:nvGrpSpPr>
          <p:grpSpPr>
            <a:xfrm>
              <a:off x="3667969" y="4878171"/>
              <a:ext cx="720686" cy="206324"/>
              <a:chOff x="3667969" y="4878171"/>
              <a:chExt cx="720686" cy="206324"/>
            </a:xfrm>
          </p:grpSpPr>
          <p:sp>
            <p:nvSpPr>
              <p:cNvPr id="253" name="楕円 252">
                <a:extLst>
                  <a:ext uri="{FF2B5EF4-FFF2-40B4-BE49-F238E27FC236}">
                    <a16:creationId xmlns:a16="http://schemas.microsoft.com/office/drawing/2014/main" id="{C243D9B2-F088-4531-BF78-1E9B61E1E358}"/>
                  </a:ext>
                </a:extLst>
              </p:cNvPr>
              <p:cNvSpPr/>
              <p:nvPr/>
            </p:nvSpPr>
            <p:spPr bwMode="auto">
              <a:xfrm>
                <a:off x="418232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6EB494C6-BBAA-4BA6-8A1C-BE48F071B01A}"/>
                  </a:ext>
                </a:extLst>
              </p:cNvPr>
              <p:cNvSpPr/>
              <p:nvPr/>
            </p:nvSpPr>
            <p:spPr bwMode="auto">
              <a:xfrm>
                <a:off x="366796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5" name="加算記号 254">
                <a:extLst>
                  <a:ext uri="{FF2B5EF4-FFF2-40B4-BE49-F238E27FC236}">
                    <a16:creationId xmlns:a16="http://schemas.microsoft.com/office/drawing/2014/main" id="{31A683CC-6484-4E27-9DDC-1E87B0FFA3BC}"/>
                  </a:ext>
                </a:extLst>
              </p:cNvPr>
              <p:cNvSpPr/>
              <p:nvPr/>
            </p:nvSpPr>
            <p:spPr bwMode="auto">
              <a:xfrm>
                <a:off x="4206251" y="4906152"/>
                <a:ext cx="158482" cy="158482"/>
              </a:xfrm>
              <a:prstGeom prst="mathPlus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6" name="正方形/長方形 255">
                <a:extLst>
                  <a:ext uri="{FF2B5EF4-FFF2-40B4-BE49-F238E27FC236}">
                    <a16:creationId xmlns:a16="http://schemas.microsoft.com/office/drawing/2014/main" id="{52CF11F8-0188-4C21-AF69-15D19D9CA9EF}"/>
                  </a:ext>
                </a:extLst>
              </p:cNvPr>
              <p:cNvSpPr/>
              <p:nvPr/>
            </p:nvSpPr>
            <p:spPr bwMode="auto">
              <a:xfrm>
                <a:off x="3716983" y="4969088"/>
                <a:ext cx="119955" cy="32610"/>
              </a:xfrm>
              <a:prstGeom prst="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262" name="グループ化 261">
            <a:extLst>
              <a:ext uri="{FF2B5EF4-FFF2-40B4-BE49-F238E27FC236}">
                <a16:creationId xmlns:a16="http://schemas.microsoft.com/office/drawing/2014/main" id="{00B6D159-7E77-4574-BCDA-3D2D1362C296}"/>
              </a:ext>
            </a:extLst>
          </p:cNvPr>
          <p:cNvGrpSpPr/>
          <p:nvPr/>
        </p:nvGrpSpPr>
        <p:grpSpPr>
          <a:xfrm>
            <a:off x="8286472" y="4680879"/>
            <a:ext cx="936000" cy="1728000"/>
            <a:chOff x="8286472" y="4680879"/>
            <a:chExt cx="936000" cy="1728000"/>
          </a:xfrm>
        </p:grpSpPr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EEC5C8A0-44D5-415D-B07D-19F1797A6ADA}"/>
                </a:ext>
              </a:extLst>
            </p:cNvPr>
            <p:cNvGrpSpPr/>
            <p:nvPr/>
          </p:nvGrpSpPr>
          <p:grpSpPr>
            <a:xfrm>
              <a:off x="8286472" y="4680879"/>
              <a:ext cx="936000" cy="1728000"/>
              <a:chOff x="5088015" y="3439681"/>
              <a:chExt cx="936000" cy="1728000"/>
            </a:xfrm>
          </p:grpSpPr>
          <p:sp>
            <p:nvSpPr>
              <p:cNvPr id="269" name="四角形: 上の 2 つの角を丸める 268">
                <a:extLst>
                  <a:ext uri="{FF2B5EF4-FFF2-40B4-BE49-F238E27FC236}">
                    <a16:creationId xmlns:a16="http://schemas.microsoft.com/office/drawing/2014/main" id="{4694DB85-031B-44E2-A032-6DD79AFD526F}"/>
                  </a:ext>
                </a:extLst>
              </p:cNvPr>
              <p:cNvSpPr/>
              <p:nvPr/>
            </p:nvSpPr>
            <p:spPr bwMode="auto">
              <a:xfrm rot="10800000">
                <a:off x="5184988" y="3439681"/>
                <a:ext cx="221718" cy="97634"/>
              </a:xfrm>
              <a:prstGeom prst="round2SameRect">
                <a:avLst/>
              </a:prstGeom>
              <a:gradFill flip="none" rotWithShape="1">
                <a:gsLst>
                  <a:gs pos="50000">
                    <a:srgbClr val="FFFFFF">
                      <a:lumMod val="85000"/>
                    </a:srgbClr>
                  </a:gs>
                  <a:gs pos="0">
                    <a:srgbClr val="FFFFFF">
                      <a:lumMod val="50000"/>
                    </a:srgbClr>
                  </a:gs>
                  <a:gs pos="100000">
                    <a:srgbClr val="FFFFFF">
                      <a:lumMod val="50000"/>
                    </a:srgbClr>
                  </a:gs>
                </a:gsLst>
                <a:lin ang="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0" name="四角形: 上の 2 つの角を丸める 269">
                <a:extLst>
                  <a:ext uri="{FF2B5EF4-FFF2-40B4-BE49-F238E27FC236}">
                    <a16:creationId xmlns:a16="http://schemas.microsoft.com/office/drawing/2014/main" id="{FF9F3230-997B-44D7-8D12-BBB55E413E88}"/>
                  </a:ext>
                </a:extLst>
              </p:cNvPr>
              <p:cNvSpPr/>
              <p:nvPr/>
            </p:nvSpPr>
            <p:spPr bwMode="auto">
              <a:xfrm>
                <a:off x="5692224" y="3439681"/>
                <a:ext cx="199318" cy="97634"/>
              </a:xfrm>
              <a:prstGeom prst="round2SameRect">
                <a:avLst/>
              </a:prstGeom>
              <a:gradFill flip="none" rotWithShape="1">
                <a:gsLst>
                  <a:gs pos="50000">
                    <a:srgbClr val="FFFFFF">
                      <a:lumMod val="85000"/>
                    </a:srgbClr>
                  </a:gs>
                  <a:gs pos="0">
                    <a:srgbClr val="FFFFFF">
                      <a:lumMod val="50000"/>
                    </a:srgbClr>
                  </a:gs>
                  <a:gs pos="100000">
                    <a:srgbClr val="FFFFFF">
                      <a:lumMod val="50000"/>
                    </a:srgbClr>
                  </a:gs>
                </a:gsLst>
                <a:lin ang="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1" name="四角形: 角を丸くする 270">
                <a:extLst>
                  <a:ext uri="{FF2B5EF4-FFF2-40B4-BE49-F238E27FC236}">
                    <a16:creationId xmlns:a16="http://schemas.microsoft.com/office/drawing/2014/main" id="{8F04D692-8CD4-431A-96B9-8995D136BFF4}"/>
                  </a:ext>
                </a:extLst>
              </p:cNvPr>
              <p:cNvSpPr/>
              <p:nvPr/>
            </p:nvSpPr>
            <p:spPr bwMode="auto">
              <a:xfrm>
                <a:off x="5088015" y="3524201"/>
                <a:ext cx="936000" cy="1643480"/>
              </a:xfrm>
              <a:prstGeom prst="roundRect">
                <a:avLst>
                  <a:gd name="adj" fmla="val 3437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2" name="四角形: 角を丸くする 271">
                <a:extLst>
                  <a:ext uri="{FF2B5EF4-FFF2-40B4-BE49-F238E27FC236}">
                    <a16:creationId xmlns:a16="http://schemas.microsoft.com/office/drawing/2014/main" id="{A9695A5F-BD8E-4D98-9FD2-E24F6DC3391E}"/>
                  </a:ext>
                </a:extLst>
              </p:cNvPr>
              <p:cNvSpPr/>
              <p:nvPr/>
            </p:nvSpPr>
            <p:spPr bwMode="auto">
              <a:xfrm>
                <a:off x="5088015" y="3649455"/>
                <a:ext cx="936000" cy="1392972"/>
              </a:xfrm>
              <a:prstGeom prst="roundRect">
                <a:avLst>
                  <a:gd name="adj" fmla="val 0"/>
                </a:avLst>
              </a:prstGeom>
              <a:gradFill flip="none" rotWithShape="1">
                <a:gsLst>
                  <a:gs pos="25000">
                    <a:srgbClr val="FF0000"/>
                  </a:gs>
                  <a:gs pos="0">
                    <a:srgbClr val="C00000"/>
                  </a:gs>
                  <a:gs pos="100000">
                    <a:srgbClr val="C00000"/>
                  </a:gs>
                </a:gsLst>
                <a:lin ang="270000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3" name="テキスト ボックス 272">
                <a:extLst>
                  <a:ext uri="{FF2B5EF4-FFF2-40B4-BE49-F238E27FC236}">
                    <a16:creationId xmlns:a16="http://schemas.microsoft.com/office/drawing/2014/main" id="{F5C163F9-8C21-4048-99F4-A4BD090428EF}"/>
                  </a:ext>
                </a:extLst>
              </p:cNvPr>
              <p:cNvSpPr txBox="1"/>
              <p:nvPr/>
            </p:nvSpPr>
            <p:spPr>
              <a:xfrm>
                <a:off x="5332026" y="4219523"/>
                <a:ext cx="456102" cy="25283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9V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grpSp>
          <p:nvGrpSpPr>
            <p:cNvPr id="264" name="グループ化 263">
              <a:extLst>
                <a:ext uri="{FF2B5EF4-FFF2-40B4-BE49-F238E27FC236}">
                  <a16:creationId xmlns:a16="http://schemas.microsoft.com/office/drawing/2014/main" id="{C73F835A-1AC2-458E-9D44-A6A91EDD65C6}"/>
                </a:ext>
              </a:extLst>
            </p:cNvPr>
            <p:cNvGrpSpPr/>
            <p:nvPr/>
          </p:nvGrpSpPr>
          <p:grpSpPr>
            <a:xfrm>
              <a:off x="8403721" y="4949370"/>
              <a:ext cx="720686" cy="206324"/>
              <a:chOff x="3667969" y="4878171"/>
              <a:chExt cx="720686" cy="206324"/>
            </a:xfrm>
          </p:grpSpPr>
          <p:sp>
            <p:nvSpPr>
              <p:cNvPr id="265" name="楕円 264">
                <a:extLst>
                  <a:ext uri="{FF2B5EF4-FFF2-40B4-BE49-F238E27FC236}">
                    <a16:creationId xmlns:a16="http://schemas.microsoft.com/office/drawing/2014/main" id="{DA6BB5BB-E515-44C2-AFE3-4C5F2812B4C2}"/>
                  </a:ext>
                </a:extLst>
              </p:cNvPr>
              <p:cNvSpPr/>
              <p:nvPr/>
            </p:nvSpPr>
            <p:spPr bwMode="auto">
              <a:xfrm>
                <a:off x="418232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6" name="楕円 265">
                <a:extLst>
                  <a:ext uri="{FF2B5EF4-FFF2-40B4-BE49-F238E27FC236}">
                    <a16:creationId xmlns:a16="http://schemas.microsoft.com/office/drawing/2014/main" id="{FF62863C-19C2-4DFD-80FF-932D787BB3EC}"/>
                  </a:ext>
                </a:extLst>
              </p:cNvPr>
              <p:cNvSpPr/>
              <p:nvPr/>
            </p:nvSpPr>
            <p:spPr bwMode="auto">
              <a:xfrm>
                <a:off x="366796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7" name="加算記号 266">
                <a:extLst>
                  <a:ext uri="{FF2B5EF4-FFF2-40B4-BE49-F238E27FC236}">
                    <a16:creationId xmlns:a16="http://schemas.microsoft.com/office/drawing/2014/main" id="{E855C95D-D06E-495E-866A-19FBE3BF89A6}"/>
                  </a:ext>
                </a:extLst>
              </p:cNvPr>
              <p:cNvSpPr/>
              <p:nvPr/>
            </p:nvSpPr>
            <p:spPr bwMode="auto">
              <a:xfrm>
                <a:off x="4206251" y="4906152"/>
                <a:ext cx="158482" cy="158482"/>
              </a:xfrm>
              <a:prstGeom prst="mathPlus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8" name="正方形/長方形 267">
                <a:extLst>
                  <a:ext uri="{FF2B5EF4-FFF2-40B4-BE49-F238E27FC236}">
                    <a16:creationId xmlns:a16="http://schemas.microsoft.com/office/drawing/2014/main" id="{38A19C81-32DC-49E2-97A9-1AA1C011E142}"/>
                  </a:ext>
                </a:extLst>
              </p:cNvPr>
              <p:cNvSpPr/>
              <p:nvPr/>
            </p:nvSpPr>
            <p:spPr bwMode="auto">
              <a:xfrm>
                <a:off x="3716983" y="4969088"/>
                <a:ext cx="119955" cy="32610"/>
              </a:xfrm>
              <a:prstGeom prst="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274" name="グループ化 273">
            <a:extLst>
              <a:ext uri="{FF2B5EF4-FFF2-40B4-BE49-F238E27FC236}">
                <a16:creationId xmlns:a16="http://schemas.microsoft.com/office/drawing/2014/main" id="{E06BFCDD-631B-4BCF-93DD-76BD6C39CEDF}"/>
              </a:ext>
            </a:extLst>
          </p:cNvPr>
          <p:cNvGrpSpPr/>
          <p:nvPr/>
        </p:nvGrpSpPr>
        <p:grpSpPr>
          <a:xfrm>
            <a:off x="1707862" y="5406846"/>
            <a:ext cx="1728000" cy="936000"/>
            <a:chOff x="1707862" y="5406846"/>
            <a:chExt cx="1728000" cy="936000"/>
          </a:xfrm>
        </p:grpSpPr>
        <p:grpSp>
          <p:nvGrpSpPr>
            <p:cNvPr id="275" name="グループ化 274">
              <a:extLst>
                <a:ext uri="{FF2B5EF4-FFF2-40B4-BE49-F238E27FC236}">
                  <a16:creationId xmlns:a16="http://schemas.microsoft.com/office/drawing/2014/main" id="{66734998-A9BC-49C9-88C4-0C64754B6021}"/>
                </a:ext>
              </a:extLst>
            </p:cNvPr>
            <p:cNvGrpSpPr/>
            <p:nvPr/>
          </p:nvGrpSpPr>
          <p:grpSpPr>
            <a:xfrm rot="16200000">
              <a:off x="2103862" y="5010846"/>
              <a:ext cx="936000" cy="1728000"/>
              <a:chOff x="5088015" y="1013981"/>
              <a:chExt cx="936000" cy="1728000"/>
            </a:xfrm>
          </p:grpSpPr>
          <p:sp>
            <p:nvSpPr>
              <p:cNvPr id="281" name="四角形: 上の 2 つの角を丸める 280">
                <a:extLst>
                  <a:ext uri="{FF2B5EF4-FFF2-40B4-BE49-F238E27FC236}">
                    <a16:creationId xmlns:a16="http://schemas.microsoft.com/office/drawing/2014/main" id="{0DE2A15B-D94E-4DC4-ABC7-29CFDEE9EC21}"/>
                  </a:ext>
                </a:extLst>
              </p:cNvPr>
              <p:cNvSpPr/>
              <p:nvPr/>
            </p:nvSpPr>
            <p:spPr bwMode="auto">
              <a:xfrm rot="10800000">
                <a:off x="5184988" y="1013981"/>
                <a:ext cx="2217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2" name="四角形: 上の 2 つの角を丸める 281">
                <a:extLst>
                  <a:ext uri="{FF2B5EF4-FFF2-40B4-BE49-F238E27FC236}">
                    <a16:creationId xmlns:a16="http://schemas.microsoft.com/office/drawing/2014/main" id="{AE351618-63E6-4FAC-AE7A-736DAF6593B4}"/>
                  </a:ext>
                </a:extLst>
              </p:cNvPr>
              <p:cNvSpPr/>
              <p:nvPr/>
            </p:nvSpPr>
            <p:spPr bwMode="auto">
              <a:xfrm>
                <a:off x="5692224" y="1013981"/>
                <a:ext cx="199318" cy="97634"/>
              </a:xfrm>
              <a:prstGeom prst="round2SameRect">
                <a:avLst/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3" name="四角形: 角を丸くする 282">
                <a:extLst>
                  <a:ext uri="{FF2B5EF4-FFF2-40B4-BE49-F238E27FC236}">
                    <a16:creationId xmlns:a16="http://schemas.microsoft.com/office/drawing/2014/main" id="{F73B5E8E-21B8-4878-ADD2-371E985F325B}"/>
                  </a:ext>
                </a:extLst>
              </p:cNvPr>
              <p:cNvSpPr/>
              <p:nvPr/>
            </p:nvSpPr>
            <p:spPr bwMode="auto">
              <a:xfrm>
                <a:off x="5088015" y="1098501"/>
                <a:ext cx="936000" cy="1643480"/>
              </a:xfrm>
              <a:prstGeom prst="roundRect">
                <a:avLst>
                  <a:gd name="adj" fmla="val 3437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4" name="四角形: 角を丸くする 283">
                <a:extLst>
                  <a:ext uri="{FF2B5EF4-FFF2-40B4-BE49-F238E27FC236}">
                    <a16:creationId xmlns:a16="http://schemas.microsoft.com/office/drawing/2014/main" id="{EF200F81-4B98-4AE2-BDE3-363F95A0C400}"/>
                  </a:ext>
                </a:extLst>
              </p:cNvPr>
              <p:cNvSpPr/>
              <p:nvPr/>
            </p:nvSpPr>
            <p:spPr bwMode="auto">
              <a:xfrm>
                <a:off x="5088015" y="1223755"/>
                <a:ext cx="936000" cy="1392972"/>
              </a:xfrm>
              <a:prstGeom prst="roundRect">
                <a:avLst>
                  <a:gd name="adj" fmla="val 0"/>
                </a:avLst>
              </a:prstGeom>
              <a:solidFill>
                <a:srgbClr val="000000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5" name="テキスト ボックス 284">
                <a:extLst>
                  <a:ext uri="{FF2B5EF4-FFF2-40B4-BE49-F238E27FC236}">
                    <a16:creationId xmlns:a16="http://schemas.microsoft.com/office/drawing/2014/main" id="{258BF431-7D34-4772-8FFD-84EF0D59EAD8}"/>
                  </a:ext>
                </a:extLst>
              </p:cNvPr>
              <p:cNvSpPr txBox="1"/>
              <p:nvPr/>
            </p:nvSpPr>
            <p:spPr>
              <a:xfrm rot="5400000">
                <a:off x="5332026" y="1793823"/>
                <a:ext cx="456102" cy="25283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9V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grpSp>
          <p:nvGrpSpPr>
            <p:cNvPr id="276" name="グループ化 275">
              <a:extLst>
                <a:ext uri="{FF2B5EF4-FFF2-40B4-BE49-F238E27FC236}">
                  <a16:creationId xmlns:a16="http://schemas.microsoft.com/office/drawing/2014/main" id="{6339B82F-1AF1-4C5E-AD6B-988C7968B1B7}"/>
                </a:ext>
              </a:extLst>
            </p:cNvPr>
            <p:cNvGrpSpPr/>
            <p:nvPr/>
          </p:nvGrpSpPr>
          <p:grpSpPr>
            <a:xfrm rot="16200000">
              <a:off x="1693119" y="5792571"/>
              <a:ext cx="720686" cy="206324"/>
              <a:chOff x="3667969" y="4878171"/>
              <a:chExt cx="720686" cy="206324"/>
            </a:xfrm>
          </p:grpSpPr>
          <p:sp>
            <p:nvSpPr>
              <p:cNvPr id="277" name="楕円 276">
                <a:extLst>
                  <a:ext uri="{FF2B5EF4-FFF2-40B4-BE49-F238E27FC236}">
                    <a16:creationId xmlns:a16="http://schemas.microsoft.com/office/drawing/2014/main" id="{5D95B3DD-516B-492C-BEA3-62CDB021CDCC}"/>
                  </a:ext>
                </a:extLst>
              </p:cNvPr>
              <p:cNvSpPr/>
              <p:nvPr/>
            </p:nvSpPr>
            <p:spPr bwMode="auto">
              <a:xfrm>
                <a:off x="418232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8" name="楕円 277">
                <a:extLst>
                  <a:ext uri="{FF2B5EF4-FFF2-40B4-BE49-F238E27FC236}">
                    <a16:creationId xmlns:a16="http://schemas.microsoft.com/office/drawing/2014/main" id="{851EC786-3950-43AD-BA21-00AE1939BEFB}"/>
                  </a:ext>
                </a:extLst>
              </p:cNvPr>
              <p:cNvSpPr/>
              <p:nvPr/>
            </p:nvSpPr>
            <p:spPr bwMode="auto">
              <a:xfrm>
                <a:off x="366796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9" name="加算記号 278">
                <a:extLst>
                  <a:ext uri="{FF2B5EF4-FFF2-40B4-BE49-F238E27FC236}">
                    <a16:creationId xmlns:a16="http://schemas.microsoft.com/office/drawing/2014/main" id="{A5EA08BF-4EA0-4A2C-930B-DFDB8A3F2EC0}"/>
                  </a:ext>
                </a:extLst>
              </p:cNvPr>
              <p:cNvSpPr/>
              <p:nvPr/>
            </p:nvSpPr>
            <p:spPr bwMode="auto">
              <a:xfrm>
                <a:off x="4206251" y="4906152"/>
                <a:ext cx="158482" cy="158482"/>
              </a:xfrm>
              <a:prstGeom prst="mathPlus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0" name="正方形/長方形 279">
                <a:extLst>
                  <a:ext uri="{FF2B5EF4-FFF2-40B4-BE49-F238E27FC236}">
                    <a16:creationId xmlns:a16="http://schemas.microsoft.com/office/drawing/2014/main" id="{D2D5A9F6-4521-48F0-8376-22E5FBB7B75F}"/>
                  </a:ext>
                </a:extLst>
              </p:cNvPr>
              <p:cNvSpPr/>
              <p:nvPr/>
            </p:nvSpPr>
            <p:spPr bwMode="auto">
              <a:xfrm>
                <a:off x="3716983" y="4969088"/>
                <a:ext cx="119955" cy="32610"/>
              </a:xfrm>
              <a:prstGeom prst="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286" name="グループ化 285">
            <a:extLst>
              <a:ext uri="{FF2B5EF4-FFF2-40B4-BE49-F238E27FC236}">
                <a16:creationId xmlns:a16="http://schemas.microsoft.com/office/drawing/2014/main" id="{DAE6D4CF-E4BE-4409-B3AC-C29C5979121D}"/>
              </a:ext>
            </a:extLst>
          </p:cNvPr>
          <p:cNvGrpSpPr/>
          <p:nvPr/>
        </p:nvGrpSpPr>
        <p:grpSpPr>
          <a:xfrm>
            <a:off x="6405174" y="5459797"/>
            <a:ext cx="1728000" cy="936000"/>
            <a:chOff x="6405174" y="5459797"/>
            <a:chExt cx="1728000" cy="936000"/>
          </a:xfrm>
        </p:grpSpPr>
        <p:grpSp>
          <p:nvGrpSpPr>
            <p:cNvPr id="287" name="グループ化 286">
              <a:extLst>
                <a:ext uri="{FF2B5EF4-FFF2-40B4-BE49-F238E27FC236}">
                  <a16:creationId xmlns:a16="http://schemas.microsoft.com/office/drawing/2014/main" id="{31DF5363-66E3-4649-A8D7-0627B4F13D09}"/>
                </a:ext>
              </a:extLst>
            </p:cNvPr>
            <p:cNvGrpSpPr/>
            <p:nvPr/>
          </p:nvGrpSpPr>
          <p:grpSpPr>
            <a:xfrm rot="16200000">
              <a:off x="6801174" y="5063797"/>
              <a:ext cx="936000" cy="1728000"/>
              <a:chOff x="5088015" y="3439681"/>
              <a:chExt cx="936000" cy="1728000"/>
            </a:xfrm>
          </p:grpSpPr>
          <p:sp>
            <p:nvSpPr>
              <p:cNvPr id="293" name="四角形: 上の 2 つの角を丸める 292">
                <a:extLst>
                  <a:ext uri="{FF2B5EF4-FFF2-40B4-BE49-F238E27FC236}">
                    <a16:creationId xmlns:a16="http://schemas.microsoft.com/office/drawing/2014/main" id="{BA6FABF3-EB10-4D09-9D6B-CA2457FB44FD}"/>
                  </a:ext>
                </a:extLst>
              </p:cNvPr>
              <p:cNvSpPr/>
              <p:nvPr/>
            </p:nvSpPr>
            <p:spPr bwMode="auto">
              <a:xfrm rot="10800000">
                <a:off x="5184988" y="3439681"/>
                <a:ext cx="221718" cy="97634"/>
              </a:xfrm>
              <a:prstGeom prst="round2SameRect">
                <a:avLst/>
              </a:prstGeom>
              <a:gradFill flip="none" rotWithShape="1">
                <a:gsLst>
                  <a:gs pos="50000">
                    <a:srgbClr val="FFFFFF">
                      <a:lumMod val="85000"/>
                    </a:srgbClr>
                  </a:gs>
                  <a:gs pos="0">
                    <a:srgbClr val="FFFFFF">
                      <a:lumMod val="50000"/>
                    </a:srgbClr>
                  </a:gs>
                  <a:gs pos="100000">
                    <a:srgbClr val="FFFFFF">
                      <a:lumMod val="50000"/>
                    </a:srgbClr>
                  </a:gs>
                </a:gsLst>
                <a:lin ang="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4" name="四角形: 上の 2 つの角を丸める 293">
                <a:extLst>
                  <a:ext uri="{FF2B5EF4-FFF2-40B4-BE49-F238E27FC236}">
                    <a16:creationId xmlns:a16="http://schemas.microsoft.com/office/drawing/2014/main" id="{140ABD36-EAC9-4A58-8D0E-1A70CC930372}"/>
                  </a:ext>
                </a:extLst>
              </p:cNvPr>
              <p:cNvSpPr/>
              <p:nvPr/>
            </p:nvSpPr>
            <p:spPr bwMode="auto">
              <a:xfrm>
                <a:off x="5692224" y="3439681"/>
                <a:ext cx="199318" cy="97634"/>
              </a:xfrm>
              <a:prstGeom prst="round2SameRect">
                <a:avLst/>
              </a:prstGeom>
              <a:gradFill flip="none" rotWithShape="1">
                <a:gsLst>
                  <a:gs pos="50000">
                    <a:srgbClr val="FFFFFF">
                      <a:lumMod val="85000"/>
                    </a:srgbClr>
                  </a:gs>
                  <a:gs pos="0">
                    <a:srgbClr val="FFFFFF">
                      <a:lumMod val="50000"/>
                    </a:srgbClr>
                  </a:gs>
                  <a:gs pos="100000">
                    <a:srgbClr val="FFFFFF">
                      <a:lumMod val="50000"/>
                    </a:srgbClr>
                  </a:gs>
                </a:gsLst>
                <a:lin ang="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5" name="四角形: 角を丸くする 294">
                <a:extLst>
                  <a:ext uri="{FF2B5EF4-FFF2-40B4-BE49-F238E27FC236}">
                    <a16:creationId xmlns:a16="http://schemas.microsoft.com/office/drawing/2014/main" id="{BD4CC356-EDBD-454D-9F5B-16A9A2B8563A}"/>
                  </a:ext>
                </a:extLst>
              </p:cNvPr>
              <p:cNvSpPr/>
              <p:nvPr/>
            </p:nvSpPr>
            <p:spPr bwMode="auto">
              <a:xfrm>
                <a:off x="5088015" y="3524201"/>
                <a:ext cx="936000" cy="1643480"/>
              </a:xfrm>
              <a:prstGeom prst="roundRect">
                <a:avLst>
                  <a:gd name="adj" fmla="val 3437"/>
                </a:avLst>
              </a:prstGeom>
              <a:solidFill>
                <a:srgbClr val="FFFFFF">
                  <a:lumMod val="8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6" name="四角形: 角を丸くする 295">
                <a:extLst>
                  <a:ext uri="{FF2B5EF4-FFF2-40B4-BE49-F238E27FC236}">
                    <a16:creationId xmlns:a16="http://schemas.microsoft.com/office/drawing/2014/main" id="{A3421829-7E3E-46CE-9F72-8B51C68E3766}"/>
                  </a:ext>
                </a:extLst>
              </p:cNvPr>
              <p:cNvSpPr/>
              <p:nvPr/>
            </p:nvSpPr>
            <p:spPr bwMode="auto">
              <a:xfrm>
                <a:off x="5088015" y="3649455"/>
                <a:ext cx="936000" cy="1392972"/>
              </a:xfrm>
              <a:prstGeom prst="roundRect">
                <a:avLst>
                  <a:gd name="adj" fmla="val 0"/>
                </a:avLst>
              </a:prstGeom>
              <a:gradFill flip="none" rotWithShape="1">
                <a:gsLst>
                  <a:gs pos="25000">
                    <a:srgbClr val="FF0000"/>
                  </a:gs>
                  <a:gs pos="0">
                    <a:srgbClr val="C00000"/>
                  </a:gs>
                  <a:gs pos="100000">
                    <a:srgbClr val="C00000"/>
                  </a:gs>
                </a:gsLst>
                <a:lin ang="2700000" scaled="1"/>
                <a:tileRect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7" name="テキスト ボックス 296">
                <a:extLst>
                  <a:ext uri="{FF2B5EF4-FFF2-40B4-BE49-F238E27FC236}">
                    <a16:creationId xmlns:a16="http://schemas.microsoft.com/office/drawing/2014/main" id="{DBDCDA72-CB5D-4450-81F0-C6E746A81554}"/>
                  </a:ext>
                </a:extLst>
              </p:cNvPr>
              <p:cNvSpPr txBox="1"/>
              <p:nvPr/>
            </p:nvSpPr>
            <p:spPr>
              <a:xfrm rot="5400000">
                <a:off x="5332026" y="4219523"/>
                <a:ext cx="456102" cy="25283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9V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grpSp>
          <p:nvGrpSpPr>
            <p:cNvPr id="288" name="グループ化 287">
              <a:extLst>
                <a:ext uri="{FF2B5EF4-FFF2-40B4-BE49-F238E27FC236}">
                  <a16:creationId xmlns:a16="http://schemas.microsoft.com/office/drawing/2014/main" id="{98D3D01E-0C70-4D84-AE96-B2C19788A96D}"/>
                </a:ext>
              </a:extLst>
            </p:cNvPr>
            <p:cNvGrpSpPr/>
            <p:nvPr/>
          </p:nvGrpSpPr>
          <p:grpSpPr>
            <a:xfrm rot="16200000">
              <a:off x="6416171" y="5851070"/>
              <a:ext cx="720686" cy="206324"/>
              <a:chOff x="3667969" y="4878171"/>
              <a:chExt cx="720686" cy="206324"/>
            </a:xfrm>
          </p:grpSpPr>
          <p:sp>
            <p:nvSpPr>
              <p:cNvPr id="289" name="楕円 288">
                <a:extLst>
                  <a:ext uri="{FF2B5EF4-FFF2-40B4-BE49-F238E27FC236}">
                    <a16:creationId xmlns:a16="http://schemas.microsoft.com/office/drawing/2014/main" id="{803AE985-7BEC-4A26-A389-DC22EA90E687}"/>
                  </a:ext>
                </a:extLst>
              </p:cNvPr>
              <p:cNvSpPr/>
              <p:nvPr/>
            </p:nvSpPr>
            <p:spPr bwMode="auto">
              <a:xfrm>
                <a:off x="418232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42A3F3FB-946D-48C4-839C-9BE3F931FBB6}"/>
                  </a:ext>
                </a:extLst>
              </p:cNvPr>
              <p:cNvSpPr/>
              <p:nvPr/>
            </p:nvSpPr>
            <p:spPr bwMode="auto">
              <a:xfrm>
                <a:off x="3667969" y="4878171"/>
                <a:ext cx="206326" cy="206324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1" name="加算記号 290">
                <a:extLst>
                  <a:ext uri="{FF2B5EF4-FFF2-40B4-BE49-F238E27FC236}">
                    <a16:creationId xmlns:a16="http://schemas.microsoft.com/office/drawing/2014/main" id="{7562CDDE-CFB2-4E19-B506-F3EE5E2BE0EB}"/>
                  </a:ext>
                </a:extLst>
              </p:cNvPr>
              <p:cNvSpPr/>
              <p:nvPr/>
            </p:nvSpPr>
            <p:spPr bwMode="auto">
              <a:xfrm>
                <a:off x="4206251" y="4906152"/>
                <a:ext cx="158482" cy="158482"/>
              </a:xfrm>
              <a:prstGeom prst="mathPlus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2" name="正方形/長方形 291">
                <a:extLst>
                  <a:ext uri="{FF2B5EF4-FFF2-40B4-BE49-F238E27FC236}">
                    <a16:creationId xmlns:a16="http://schemas.microsoft.com/office/drawing/2014/main" id="{EB518AC7-6B38-4C2A-9D36-3E45C9710D5D}"/>
                  </a:ext>
                </a:extLst>
              </p:cNvPr>
              <p:cNvSpPr/>
              <p:nvPr/>
            </p:nvSpPr>
            <p:spPr bwMode="auto">
              <a:xfrm>
                <a:off x="3716983" y="4969088"/>
                <a:ext cx="119955" cy="32610"/>
              </a:xfrm>
              <a:prstGeom prst="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298" name="テキスト ボックス 297">
            <a:extLst>
              <a:ext uri="{FF2B5EF4-FFF2-40B4-BE49-F238E27FC236}">
                <a16:creationId xmlns:a16="http://schemas.microsoft.com/office/drawing/2014/main" id="{9B4CECCC-B64B-4E01-AAA7-0BE7BAC07E02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乾電池のイラスト型図形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96</Words>
  <Application>Microsoft Office PowerPoint</Application>
  <PresentationFormat>A4 210 x 297 mm</PresentationFormat>
  <Paragraphs>50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メイリオ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pptxi71_乾電池のイラスト型図形</dc:title>
  <dc:subject>pptxi71_乾電池のイラスト型図形</dc:subject>
  <dc:creator>でじけろお</dc:creator>
  <cp:revision>1</cp:revision>
  <dcterms:created xsi:type="dcterms:W3CDTF">2018-05-20T00:31:01Z</dcterms:created>
  <dcterms:modified xsi:type="dcterms:W3CDTF">2022-02-03T07:43:01Z</dcterms:modified>
  <cp:version>1</cp:version>
</cp:coreProperties>
</file>

<file path=docProps/thumbnail.jpeg>
</file>